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3" roundtripDataSignature="AMtx7mji30ZJFQRUOO/eQ9hMY7K3dgDk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customschemas.google.com/relationships/presentationmetadata" Target="meta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bb87d780ce_0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bb87d780ce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DE9D8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0" y="50900"/>
            <a:ext cx="9144000" cy="18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LO: To examine the features of a formal letter and create our own questions.</a:t>
            </a:r>
            <a:endParaRPr b="0" i="0" sz="3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5" name="Google Shape;8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5550" y="3245050"/>
            <a:ext cx="2924325" cy="292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800" y="3183248"/>
            <a:ext cx="4652275" cy="2616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7664" y="1133214"/>
            <a:ext cx="6192688" cy="5484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5616" y="764704"/>
            <a:ext cx="7086271" cy="5688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04664"/>
            <a:ext cx="9226338" cy="5688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80528" y="476672"/>
            <a:ext cx="9381614" cy="518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id="112" name="Google Shape;112;p6"/>
          <p:cNvPicPr preferRelativeResize="0"/>
          <p:nvPr/>
        </p:nvPicPr>
        <p:blipFill rotWithShape="1">
          <a:blip r:embed="rId3">
            <a:alphaModFix/>
          </a:blip>
          <a:srcRect b="29777" l="0" r="0" t="0"/>
          <a:stretch/>
        </p:blipFill>
        <p:spPr>
          <a:xfrm>
            <a:off x="369992" y="620688"/>
            <a:ext cx="8146016" cy="3693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1560" y="702843"/>
            <a:ext cx="2999399" cy="574353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6"/>
          <p:cNvSpPr txBox="1"/>
          <p:nvPr/>
        </p:nvSpPr>
        <p:spPr>
          <a:xfrm>
            <a:off x="3610959" y="702842"/>
            <a:ext cx="2473209" cy="57435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6"/>
          <p:cNvPicPr preferRelativeResize="0"/>
          <p:nvPr/>
        </p:nvPicPr>
        <p:blipFill rotWithShape="1">
          <a:blip r:embed="rId3">
            <a:alphaModFix/>
          </a:blip>
          <a:srcRect b="0" l="0" r="0" t="77568"/>
          <a:stretch/>
        </p:blipFill>
        <p:spPr>
          <a:xfrm>
            <a:off x="369992" y="4314423"/>
            <a:ext cx="8146016" cy="1179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bb87d780ce_0_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latin typeface="Comic Sans MS"/>
                <a:ea typeface="Comic Sans MS"/>
                <a:cs typeface="Comic Sans MS"/>
                <a:sym typeface="Comic Sans MS"/>
              </a:rPr>
              <a:t>Questions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1" name="Google Shape;121;gbb87d780ce_0_2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100">
                <a:latin typeface="Comic Sans MS"/>
                <a:ea typeface="Comic Sans MS"/>
                <a:cs typeface="Comic Sans MS"/>
                <a:sym typeface="Comic Sans MS"/>
              </a:rPr>
              <a:t>How did you end up with your job?</a:t>
            </a:r>
            <a:endParaRPr sz="31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100">
                <a:latin typeface="Comic Sans MS"/>
                <a:ea typeface="Comic Sans MS"/>
                <a:cs typeface="Comic Sans MS"/>
                <a:sym typeface="Comic Sans MS"/>
              </a:rPr>
              <a:t>What skills do you need?</a:t>
            </a:r>
            <a:endParaRPr sz="31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100">
                <a:latin typeface="Comic Sans MS"/>
                <a:ea typeface="Comic Sans MS"/>
                <a:cs typeface="Comic Sans MS"/>
                <a:sym typeface="Comic Sans MS"/>
              </a:rPr>
              <a:t>What inspired you to become ____ ?</a:t>
            </a:r>
            <a:endParaRPr sz="31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100">
                <a:latin typeface="Comic Sans MS"/>
                <a:ea typeface="Comic Sans MS"/>
                <a:cs typeface="Comic Sans MS"/>
                <a:sym typeface="Comic Sans MS"/>
              </a:rPr>
              <a:t>What is your favourite thing about being ______ ?</a:t>
            </a:r>
            <a:endParaRPr sz="3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2021-02-05T08:22:35Z</dcterms:created>
  <dc:creator>Windows User</dc:creator>
</cp:coreProperties>
</file>