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63" r:id="rId3"/>
    <p:sldId id="266" r:id="rId4"/>
    <p:sldId id="268" r:id="rId5"/>
    <p:sldId id="264" r:id="rId6"/>
    <p:sldId id="269" r:id="rId7"/>
    <p:sldId id="270" r:id="rId8"/>
    <p:sldId id="271" r:id="rId9"/>
  </p:sldIdLst>
  <p:sldSz cx="9144000" cy="6858000" type="screen4x3"/>
  <p:notesSz cx="6858000" cy="9144000"/>
  <p:embeddedFontLst>
    <p:embeddedFont>
      <p:font typeface="Sassoon Infant Rg" panose="02000503030000020003" charset="0"/>
      <p:regular r:id="rId11"/>
      <p:bold r:id="rId12"/>
    </p:embeddedFont>
    <p:embeddedFont>
      <p:font typeface="Sassoon Infant Md" panose="02000603050000020003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BPreplay" panose="020005030000000200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3F"/>
    <a:srgbClr val="F4432F"/>
    <a:srgbClr val="049BB4"/>
    <a:srgbClr val="ABE160"/>
    <a:srgbClr val="B7EDFD"/>
    <a:srgbClr val="D6E3F1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F556A3-3F26-4156-A1D4-AB55EB432056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8F2347-0AE4-4C42-B585-0D01D66A5B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117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7161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3680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0423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237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1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5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31218794" TargetMode="Externa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21682295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compare the Amazon Rainforest and Sherwood 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some similarities between the Amazon Rainforest and     Sherwood Forest.</a:t>
            </a:r>
          </a:p>
          <a:p>
            <a:pPr eaLnBrk="1" hangingPunct="1"/>
            <a:r>
              <a:rPr lang="en-GB" altLang="en-US"/>
              <a:t>I can tell you some differences between the Amazon Rainforest and    Sherwood Forest.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Amazon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4232275" y="1489075"/>
            <a:ext cx="4156075" cy="1681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241800" y="3282950"/>
            <a:ext cx="4146550" cy="8159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3" y="1481138"/>
            <a:ext cx="33782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4270375" y="1598613"/>
            <a:ext cx="395446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Amazon  is 5,500,000 square kilometres of rainforest, with parts in Brazil, Peru , Colombia , Venezuela, Ecuador, Bolivia, Guyana, Suriname and French Guiana. </a:t>
            </a:r>
          </a:p>
        </p:txBody>
      </p:sp>
      <p:sp>
        <p:nvSpPr>
          <p:cNvPr id="12295" name="Rectangle 4"/>
          <p:cNvSpPr>
            <a:spLocks noChangeArrowheads="1"/>
          </p:cNvSpPr>
          <p:nvPr/>
        </p:nvSpPr>
        <p:spPr bwMode="auto">
          <a:xfrm>
            <a:off x="4270375" y="3384550"/>
            <a:ext cx="39544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previously covered a much larger area and was densely populated.</a:t>
            </a:r>
          </a:p>
        </p:txBody>
      </p:sp>
      <p:sp>
        <p:nvSpPr>
          <p:cNvPr id="9" name="Rectangle 8"/>
          <p:cNvSpPr/>
          <p:nvPr/>
        </p:nvSpPr>
        <p:spPr>
          <a:xfrm>
            <a:off x="2533650" y="1598613"/>
            <a:ext cx="1506538" cy="238125"/>
          </a:xfrm>
          <a:prstGeom prst="rect">
            <a:avLst/>
          </a:prstGeom>
          <a:solidFill>
            <a:srgbClr val="B7EDFD"/>
          </a:solidFill>
          <a:ln>
            <a:solidFill>
              <a:srgbClr val="B7E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57238" y="4202113"/>
            <a:ext cx="3684587" cy="1893887"/>
            <a:chOff x="757284" y="4202611"/>
            <a:chExt cx="3684087" cy="1893390"/>
          </a:xfrm>
        </p:grpSpPr>
        <p:sp>
          <p:nvSpPr>
            <p:cNvPr id="10" name="Rectangle 9"/>
            <p:cNvSpPr/>
            <p:nvPr/>
          </p:nvSpPr>
          <p:spPr>
            <a:xfrm>
              <a:off x="766808" y="4202611"/>
              <a:ext cx="3379328" cy="1890216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3" name="Rectangle 11"/>
            <p:cNvSpPr>
              <a:spLocks noChangeArrowheads="1"/>
            </p:cNvSpPr>
            <p:nvPr/>
          </p:nvSpPr>
          <p:spPr bwMode="auto">
            <a:xfrm>
              <a:off x="757284" y="4289935"/>
              <a:ext cx="3684087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Home to about 2.5 million insect species, tens of thousands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plant species,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over 2,000 species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birds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mammals.</a:t>
              </a:r>
            </a:p>
          </p:txBody>
        </p:sp>
        <p:pic>
          <p:nvPicPr>
            <p:cNvPr id="12304" name="Picture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9818" y="4481367"/>
              <a:ext cx="1784171" cy="161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241800" y="4203700"/>
            <a:ext cx="4146550" cy="1900238"/>
            <a:chOff x="4241075" y="4203066"/>
            <a:chExt cx="4147276" cy="1901643"/>
          </a:xfrm>
        </p:grpSpPr>
        <p:sp>
          <p:nvSpPr>
            <p:cNvPr id="11" name="Rectangle 10"/>
            <p:cNvSpPr/>
            <p:nvPr/>
          </p:nvSpPr>
          <p:spPr>
            <a:xfrm>
              <a:off x="4241075" y="4203066"/>
              <a:ext cx="4147276" cy="1890522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300" name="Picture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9595" y="4289935"/>
              <a:ext cx="1481557" cy="181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1" name="Rectangle 14"/>
            <p:cNvSpPr>
              <a:spLocks noChangeArrowheads="1"/>
            </p:cNvSpPr>
            <p:nvPr/>
          </p:nvSpPr>
          <p:spPr bwMode="auto">
            <a:xfrm>
              <a:off x="4310750" y="4289935"/>
              <a:ext cx="2727849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Around 2 million tourists visit each year.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bg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Watch </a:t>
              </a:r>
              <a:r>
                <a:rPr lang="en-GB" altLang="en-US">
                  <a:solidFill>
                    <a:schemeClr val="bg1"/>
                  </a:solidFill>
                  <a:hlinkClick r:id="rId5"/>
                </a:rPr>
                <a:t>this video </a:t>
              </a:r>
              <a:r>
                <a:rPr lang="en-GB" altLang="en-US">
                  <a:solidFill>
                    <a:schemeClr val="bg1"/>
                  </a:solidFill>
                </a:rPr>
                <a:t>showing scenes and sounds from the Amazon Rainforest.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Sherwood 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529013" y="1489075"/>
            <a:ext cx="4859337" cy="2062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The River Idle passes through it, before joining the River Trent. Sherwood Forest attracts over 500,000 visitors every year.</a:t>
            </a:r>
          </a:p>
        </p:txBody>
      </p:sp>
      <p:pic>
        <p:nvPicPr>
          <p:cNvPr id="1331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481138"/>
            <a:ext cx="285908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3654425"/>
            <a:ext cx="3346450" cy="24384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Home to the Major Oak, a tree between 800 and 1000 years old and thought to be Robin Hood’s hideout.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hlinkClick r:id="rId3"/>
              </a:rPr>
              <a:t>This video </a:t>
            </a:r>
            <a:r>
              <a:rPr lang="en-GB" dirty="0">
                <a:solidFill>
                  <a:schemeClr val="tx1"/>
                </a:solidFill>
              </a:rPr>
              <a:t>shows you Clumber Park (part of Sherwood Forest) from the air.</a:t>
            </a:r>
          </a:p>
        </p:txBody>
      </p:sp>
      <p:pic>
        <p:nvPicPr>
          <p:cNvPr id="133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2100" y="3654425"/>
            <a:ext cx="4286250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36688"/>
            <a:ext cx="3629025" cy="29876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738" y="1601788"/>
            <a:ext cx="1892300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575" y="1601788"/>
            <a:ext cx="1890713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6802438" y="1436688"/>
            <a:ext cx="1585912" cy="29876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2" name="Content Placeholder 6"/>
          <p:cNvSpPr>
            <a:spLocks noGrp="1"/>
          </p:cNvSpPr>
          <p:nvPr>
            <p:ph idx="1"/>
          </p:nvPr>
        </p:nvSpPr>
        <p:spPr>
          <a:xfrm>
            <a:off x="6700838" y="1436688"/>
            <a:ext cx="1687512" cy="29876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Sherwood Forest and the Amazon Rainforest similar?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they different?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86275" y="1436688"/>
            <a:ext cx="2214563" cy="29876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6613" y="1592263"/>
            <a:ext cx="1892300" cy="26765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49" y="1436688"/>
            <a:ext cx="7431747" cy="89058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Look at your work. What things did you notice that the two </a:t>
            </a:r>
            <a:r>
              <a:rPr lang="en-GB" dirty="0" smtClean="0"/>
              <a:t>forests </a:t>
            </a:r>
            <a:r>
              <a:rPr lang="en-GB" dirty="0"/>
              <a:t>have in common?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2403475"/>
            <a:ext cx="7431746" cy="8270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Do you think all forests would have these features?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3309938"/>
            <a:ext cx="7431746" cy="747712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</a:rPr>
              <a:t>Could you investigate OTHER forests around the world?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1118</TotalTime>
  <Words>485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Sassoon Infant Rg</vt:lpstr>
      <vt:lpstr>Sassoon Infant Md</vt:lpstr>
      <vt:lpstr>Calibri</vt:lpstr>
      <vt:lpstr>BPreplay</vt:lpstr>
      <vt:lpstr>Office Theme</vt:lpstr>
      <vt:lpstr>PowerPoint Presentation</vt:lpstr>
      <vt:lpstr>PowerPoint Presentation</vt:lpstr>
      <vt:lpstr>Types of Forests</vt:lpstr>
      <vt:lpstr>Types of Forests</vt:lpstr>
      <vt:lpstr>The Amazon Rainforest</vt:lpstr>
      <vt:lpstr>Sherwood Forest</vt:lpstr>
      <vt:lpstr>Comparing Forests</vt:lpstr>
      <vt:lpstr>Comparing Forests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Nicola Clifton</cp:lastModifiedBy>
  <cp:revision>80</cp:revision>
  <dcterms:created xsi:type="dcterms:W3CDTF">2014-10-01T16:09:27Z</dcterms:created>
  <dcterms:modified xsi:type="dcterms:W3CDTF">2020-06-03T12:56:09Z</dcterms:modified>
</cp:coreProperties>
</file>