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33"/>
      <p:bold r:id="rId34"/>
    </p:embeddedFont>
    <p:embeddedFont>
      <p:font typeface="Twinkl SemiBold" pitchFamily="2" charset="0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Twinkl" pitchFamily="2" charset="0"/>
      <p:regular r:id="rId40"/>
      <p:bold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092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Sassoon Infant Rg</vt:lpstr>
      <vt:lpstr>Twinkl SemiBold</vt:lpstr>
      <vt:lpstr>Calibri</vt:lpstr>
      <vt:lpstr>Twinkl</vt:lpstr>
      <vt:lpstr>Arial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Monique Davis</cp:lastModifiedBy>
  <cp:revision>25</cp:revision>
  <dcterms:created xsi:type="dcterms:W3CDTF">2017-07-20T12:55:55Z</dcterms:created>
  <dcterms:modified xsi:type="dcterms:W3CDTF">2019-11-19T00:27:09Z</dcterms:modified>
</cp:coreProperties>
</file>