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80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336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605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539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37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238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400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77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34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57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763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57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D7744-6AF3-437E-A74E-3B54247CA24D}" type="datetimeFigureOut">
              <a:rPr lang="en-GB" smtClean="0"/>
              <a:t>17/01/21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C65B9-24A0-4B26-82D3-55DA95A10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150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write instructions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This week we are learning what a good set of instructions looks like. </a:t>
            </a:r>
          </a:p>
          <a:p>
            <a:r>
              <a:rPr lang="en-GB" dirty="0" smtClean="0"/>
              <a:t>They must always contain –</a:t>
            </a:r>
          </a:p>
          <a:p>
            <a:r>
              <a:rPr lang="en-GB" dirty="0" smtClean="0"/>
              <a:t>1) ingredients or what you will need followed by a colon : </a:t>
            </a:r>
          </a:p>
          <a:p>
            <a:r>
              <a:rPr lang="en-GB" dirty="0" smtClean="0"/>
              <a:t>2) numbered steps in chronological order. That means in order of time. </a:t>
            </a:r>
          </a:p>
          <a:p>
            <a:r>
              <a:rPr lang="en-GB" dirty="0" smtClean="0"/>
              <a:t>3) Imperative verbs. These are also known as bossy verbs. They are the ‘doing words’ which command you to do something </a:t>
            </a:r>
          </a:p>
          <a:p>
            <a:r>
              <a:rPr lang="en-GB" dirty="0"/>
              <a:t> </a:t>
            </a:r>
            <a:r>
              <a:rPr lang="en-GB" dirty="0" smtClean="0"/>
              <a:t>4) adverbs </a:t>
            </a:r>
          </a:p>
          <a:p>
            <a:r>
              <a:rPr lang="en-GB" dirty="0" smtClean="0"/>
              <a:t>5) adjectives </a:t>
            </a:r>
          </a:p>
        </p:txBody>
      </p:sp>
    </p:spTree>
    <p:extLst>
      <p:ext uri="{BB962C8B-B14F-4D97-AF65-F5344CB8AC3E}">
        <p14:creationId xmlns:p14="http://schemas.microsoft.com/office/powerpoint/2010/main" val="1470781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t="16667" r="28982" b="35073"/>
          <a:stretch/>
        </p:blipFill>
        <p:spPr bwMode="auto">
          <a:xfrm>
            <a:off x="609600" y="609600"/>
            <a:ext cx="5755929" cy="5562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77000" y="4572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Colon 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419600" y="826532"/>
            <a:ext cx="1793529" cy="15356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914400" y="1594366"/>
            <a:ext cx="457200" cy="3663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4572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Steps in order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629400" y="2895600"/>
            <a:ext cx="1981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spot the bossy imperative verbs in each step?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Where is the adjective in point 3?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22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t="16667" r="28982" b="35073"/>
          <a:stretch/>
        </p:blipFill>
        <p:spPr bwMode="auto">
          <a:xfrm>
            <a:off x="609600" y="609600"/>
            <a:ext cx="5755929" cy="5562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77000" y="4572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Colon 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419600" y="826532"/>
            <a:ext cx="1793529" cy="15356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914400" y="1594366"/>
            <a:ext cx="457200" cy="3663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4572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Steps in order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560127" y="1828800"/>
            <a:ext cx="1981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That’s right the bossy verbs were: preheat </a:t>
            </a:r>
          </a:p>
          <a:p>
            <a:r>
              <a:rPr lang="en-GB" dirty="0" smtClean="0"/>
              <a:t>Place </a:t>
            </a:r>
          </a:p>
          <a:p>
            <a:r>
              <a:rPr lang="en-GB" dirty="0" smtClean="0"/>
              <a:t>Grill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Where is the adjective in point 3?</a:t>
            </a:r>
          </a:p>
          <a:p>
            <a:endParaRPr lang="en-GB" dirty="0"/>
          </a:p>
          <a:p>
            <a:r>
              <a:rPr lang="en-GB" dirty="0" smtClean="0"/>
              <a:t>That’s right the adjectives  were upper and golden 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312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challenge today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have been given a set of instructions but they are in the wrong order. </a:t>
            </a:r>
          </a:p>
          <a:p>
            <a:r>
              <a:rPr lang="en-GB" dirty="0" smtClean="0"/>
              <a:t>The pictures are in the right order. </a:t>
            </a:r>
          </a:p>
          <a:p>
            <a:pPr marL="0" indent="0">
              <a:buNone/>
            </a:pPr>
            <a:r>
              <a:rPr lang="en-GB" dirty="0" smtClean="0"/>
              <a:t>Look at the photos clearly to help you work out the correct order and re-write the instructions in the correct order, numbering them 1 -5 . Use your best handwriting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133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"/>
            <a:ext cx="7629918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447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199</Words>
  <Application>Microsoft Macintosh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How to write instructions</vt:lpstr>
      <vt:lpstr>PowerPoint Presentation</vt:lpstr>
      <vt:lpstr>PowerPoint Presentation</vt:lpstr>
      <vt:lpstr>Your challenge today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write instructions</dc:title>
  <dc:creator>Jessy</dc:creator>
  <cp:lastModifiedBy>Sue</cp:lastModifiedBy>
  <cp:revision>2</cp:revision>
  <dcterms:created xsi:type="dcterms:W3CDTF">2021-01-17T18:59:04Z</dcterms:created>
  <dcterms:modified xsi:type="dcterms:W3CDTF">2021-01-17T20:27:06Z</dcterms:modified>
</cp:coreProperties>
</file>