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4615B-0FDB-4B72-9990-7078A5819DF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EA9BD-2210-44B7-BF15-EFB0165B88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219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4615B-0FDB-4B72-9990-7078A5819DF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EA9BD-2210-44B7-BF15-EFB0165B88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356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4615B-0FDB-4B72-9990-7078A5819DF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EA9BD-2210-44B7-BF15-EFB0165B88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06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4615B-0FDB-4B72-9990-7078A5819DF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EA9BD-2210-44B7-BF15-EFB0165B88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625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4615B-0FDB-4B72-9990-7078A5819DF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EA9BD-2210-44B7-BF15-EFB0165B88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850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4615B-0FDB-4B72-9990-7078A5819DF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EA9BD-2210-44B7-BF15-EFB0165B88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17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4615B-0FDB-4B72-9990-7078A5819DF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EA9BD-2210-44B7-BF15-EFB0165B88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978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4615B-0FDB-4B72-9990-7078A5819DF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EA9BD-2210-44B7-BF15-EFB0165B88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031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4615B-0FDB-4B72-9990-7078A5819DF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EA9BD-2210-44B7-BF15-EFB0165B88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508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4615B-0FDB-4B72-9990-7078A5819DF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EA9BD-2210-44B7-BF15-EFB0165B88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316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4615B-0FDB-4B72-9990-7078A5819DF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EA9BD-2210-44B7-BF15-EFB0165B88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199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94615B-0FDB-4B72-9990-7078A5819DF1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6EA9BD-2210-44B7-BF15-EFB0165B88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600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4523" y="147494"/>
            <a:ext cx="6819900" cy="62674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518" y="1485322"/>
            <a:ext cx="4877955" cy="33147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46545" y="581891"/>
            <a:ext cx="3546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Using a colon to start a list</a:t>
            </a:r>
            <a:endParaRPr lang="en-GB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17236" y="504305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340662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2</cp:revision>
  <dcterms:created xsi:type="dcterms:W3CDTF">2021-02-08T13:39:27Z</dcterms:created>
  <dcterms:modified xsi:type="dcterms:W3CDTF">2021-02-08T13:40:12Z</dcterms:modified>
</cp:coreProperties>
</file>