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C51BC-F942-461F-AD60-F2399E3B8664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B119C-03E7-484E-8F9D-CA7BF09B32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600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B119C-03E7-484E-8F9D-CA7BF09B32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576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244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12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365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15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57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936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27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779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47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8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6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36C14-95EC-4699-A4C8-8D8C42D33E9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65303-1C15-4F02-B581-83FEC8E18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69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686049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To find the difference we can count forwards from the smallest number to the largest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58p -  35p = 13p</a:t>
            </a:r>
            <a:endParaRPr lang="en-GB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488832" cy="2448272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             10p       +      10p      +     3p</a:t>
            </a:r>
          </a:p>
          <a:p>
            <a:endParaRPr lang="en-GB" dirty="0"/>
          </a:p>
          <a:p>
            <a:pPr algn="l"/>
            <a:r>
              <a:rPr lang="en-GB" dirty="0" smtClean="0"/>
              <a:t>    </a:t>
            </a:r>
            <a:r>
              <a:rPr lang="en-GB" dirty="0" smtClean="0">
                <a:solidFill>
                  <a:schemeClr val="tx1"/>
                </a:solidFill>
              </a:rPr>
              <a:t>35p               45p              55p        58p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187624" y="3620794"/>
            <a:ext cx="6552728" cy="72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ircular Arrow 8"/>
          <p:cNvSpPr/>
          <p:nvPr/>
        </p:nvSpPr>
        <p:spPr>
          <a:xfrm>
            <a:off x="1403648" y="2994945"/>
            <a:ext cx="1728192" cy="119990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Circular Arrow 9"/>
          <p:cNvSpPr/>
          <p:nvPr/>
        </p:nvSpPr>
        <p:spPr>
          <a:xfrm>
            <a:off x="3284240" y="2994945"/>
            <a:ext cx="1728192" cy="119990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Circular Arrow 10"/>
          <p:cNvSpPr/>
          <p:nvPr/>
        </p:nvSpPr>
        <p:spPr>
          <a:xfrm>
            <a:off x="5012432" y="2994945"/>
            <a:ext cx="1728192" cy="119990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3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en-GB" dirty="0" smtClean="0"/>
              <a:t>£1 -  36p = 64p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488832" cy="2448272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tx1"/>
                </a:solidFill>
              </a:rPr>
              <a:t>             10p       +    4p      +     50p</a:t>
            </a:r>
          </a:p>
          <a:p>
            <a:endParaRPr lang="en-GB" dirty="0" smtClean="0"/>
          </a:p>
          <a:p>
            <a:pPr algn="l"/>
            <a:r>
              <a:rPr lang="en-GB" dirty="0" smtClean="0"/>
              <a:t>    </a:t>
            </a:r>
            <a:r>
              <a:rPr lang="en-GB" dirty="0" smtClean="0">
                <a:solidFill>
                  <a:schemeClr val="tx1"/>
                </a:solidFill>
              </a:rPr>
              <a:t>36p               46p         50p            100p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187624" y="3611697"/>
            <a:ext cx="6552728" cy="72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Circular Arrow 8"/>
          <p:cNvSpPr/>
          <p:nvPr/>
        </p:nvSpPr>
        <p:spPr>
          <a:xfrm>
            <a:off x="1403648" y="2994945"/>
            <a:ext cx="1728192" cy="119990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Circular Arrow 9"/>
          <p:cNvSpPr/>
          <p:nvPr/>
        </p:nvSpPr>
        <p:spPr>
          <a:xfrm>
            <a:off x="3123456" y="3020841"/>
            <a:ext cx="1728192" cy="1199906"/>
          </a:xfrm>
          <a:prstGeom prst="circularArrow">
            <a:avLst>
              <a:gd name="adj1" fmla="val 12500"/>
              <a:gd name="adj2" fmla="val 996394"/>
              <a:gd name="adj3" fmla="val 20457681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Circular Arrow 10"/>
          <p:cNvSpPr/>
          <p:nvPr/>
        </p:nvSpPr>
        <p:spPr>
          <a:xfrm>
            <a:off x="4851648" y="3011744"/>
            <a:ext cx="1728192" cy="1199906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26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4000" dirty="0" smtClean="0"/>
              <a:t>£ 3 and 50 p  -   £ 1 and 32 p = £2 and 18p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             £1       +           £1          +     10p  +    8p</a:t>
            </a:r>
            <a:endParaRPr lang="en-GB" dirty="0"/>
          </a:p>
          <a:p>
            <a:endParaRPr lang="en-GB" dirty="0" smtClean="0"/>
          </a:p>
          <a:p>
            <a:r>
              <a:rPr lang="en-GB" sz="2000" dirty="0" smtClean="0"/>
              <a:t>£1 and 32 p          £2 and 32p                   £ 3 and 32p      £3 and 42p          £3 </a:t>
            </a:r>
          </a:p>
          <a:p>
            <a:r>
              <a:rPr lang="en-GB" sz="2000" dirty="0"/>
              <a:t> </a:t>
            </a:r>
            <a:r>
              <a:rPr lang="en-GB" sz="2000" dirty="0" smtClean="0"/>
              <a:t>                                                                                                                       and 50p                              </a:t>
            </a:r>
            <a:endParaRPr lang="en-GB" sz="20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899592" y="4365104"/>
            <a:ext cx="7560840" cy="72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Circular Arrow 5"/>
          <p:cNvSpPr/>
          <p:nvPr/>
        </p:nvSpPr>
        <p:spPr>
          <a:xfrm>
            <a:off x="971600" y="3825044"/>
            <a:ext cx="2664296" cy="108012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Circular Arrow 6"/>
          <p:cNvSpPr/>
          <p:nvPr/>
        </p:nvSpPr>
        <p:spPr>
          <a:xfrm>
            <a:off x="3491880" y="3825044"/>
            <a:ext cx="2664296" cy="108012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Circular Arrow 7"/>
          <p:cNvSpPr/>
          <p:nvPr/>
        </p:nvSpPr>
        <p:spPr>
          <a:xfrm>
            <a:off x="6132868" y="4005064"/>
            <a:ext cx="1152128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Circular Arrow 8"/>
          <p:cNvSpPr/>
          <p:nvPr/>
        </p:nvSpPr>
        <p:spPr>
          <a:xfrm>
            <a:off x="7416824" y="4005064"/>
            <a:ext cx="1152128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8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92</Words>
  <Application>Microsoft Office PowerPoint</Application>
  <PresentationFormat>On-screen Show (4:3)</PresentationFormat>
  <Paragraphs>17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To find the difference we can count forwards from the smallest number to the largest 58p -  35p = 13p</vt:lpstr>
      <vt:lpstr>£1 -  36p = 64p</vt:lpstr>
      <vt:lpstr>£ 3 and 50 p  -   £ 1 and 32 p = £2 and 18p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58p -  35p = 13p</dc:title>
  <dc:creator>Windows User</dc:creator>
  <cp:lastModifiedBy>Windows User</cp:lastModifiedBy>
  <cp:revision>3</cp:revision>
  <dcterms:created xsi:type="dcterms:W3CDTF">2020-05-05T17:37:59Z</dcterms:created>
  <dcterms:modified xsi:type="dcterms:W3CDTF">2020-05-05T18:19:12Z</dcterms:modified>
</cp:coreProperties>
</file>