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67" autoAdjust="0"/>
    <p:restoredTop sz="94660"/>
  </p:normalViewPr>
  <p:slideViewPr>
    <p:cSldViewPr snapToGrid="0">
      <p:cViewPr>
        <p:scale>
          <a:sx n="40" d="100"/>
          <a:sy n="40" d="100"/>
        </p:scale>
        <p:origin x="252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AF8A7-A520-4F19-852E-02E3712EA1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7A5477-5AD3-42A8-AF4F-896F4A6354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556BEE-3236-4527-8E69-04848B424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C965-A0FB-4C2C-9919-83091C5AFF93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F3C2C-0789-423A-84FA-C7DA2ECE5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E6662-0B8B-4725-A62E-F24E25E0C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B0B4C-FF50-48B2-A7BC-0F252DB49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028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08529-9B2C-43D5-9A6B-2678A4729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BC0612-4D68-41C6-B9EE-A7ADA9E2B5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5BD456-DCCA-46F9-9CF4-AD84385F1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C965-A0FB-4C2C-9919-83091C5AFF93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DE3DFD-9492-4830-AD17-9535DC6D4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0094FA-B532-481E-A204-4BBEE93C8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B0B4C-FF50-48B2-A7BC-0F252DB49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615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732C6-4FB3-43AF-9E66-5C9F2976A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6CB067-7734-42BB-9B2D-85C9598F96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0AA3C0-A33A-4D5B-90A6-0F6B5BC09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C965-A0FB-4C2C-9919-83091C5AFF93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9A0FC2-4C95-485B-91B7-73099B4CF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DC0F28-99F5-4277-B074-6BDAF527F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B0B4C-FF50-48B2-A7BC-0F252DB49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20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2CBC5-5409-48BA-ADF9-B59E22956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B2613-C9B4-457A-9FF9-E649E2BEC9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E01086-45F1-4C3C-89C9-89D9287A58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C9DB57-435C-4C31-85F7-09492BC35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C965-A0FB-4C2C-9919-83091C5AFF93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BBEE6D-D887-4647-8ED3-22112D72F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85855A-047C-4FFD-8F4E-C5F29ED2D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B0B4C-FF50-48B2-A7BC-0F252DB49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029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27D3D-BA5B-4F4D-90A6-01F5B5B53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7F6F7-18DB-42AB-AD19-7431AF9696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CF9998-5071-4793-9615-7198435FAE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69C88A-F90E-4A75-91B1-E38B6035A4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137D7A-5BEA-4998-B271-8970D9A0A5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393BF3-FB26-4B20-9F04-F5042D1E8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C965-A0FB-4C2C-9919-83091C5AFF93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94E4C7-6524-4D90-8426-C09F12CA3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8FE0F0-CFAD-400D-97ED-EC1D19BB0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B0B4C-FF50-48B2-A7BC-0F252DB49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26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ED26E-7B51-4C07-B101-7EDBB8D94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CB8913-2DF4-43AC-9E61-51268638F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C965-A0FB-4C2C-9919-83091C5AFF93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AE7948-31FB-4FF5-A0F2-C251F371B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0C4605-7832-42E6-A419-C70878BF3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B0B4C-FF50-48B2-A7BC-0F252DB49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825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E4B6D0-9526-4C80-8A6D-ACDE8F7D5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C965-A0FB-4C2C-9919-83091C5AFF93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95C3C9-ED13-497B-8BA1-BA5A860B6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DF921F-B1F9-4945-A50E-EEC9763F0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B0B4C-FF50-48B2-A7BC-0F252DB49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266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6D74A-E374-4F14-8C44-7719988D1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EB2655-1AAF-4F1F-ABA3-334C15D79B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42BA6F-41C9-40D1-8AC3-B51DF40B38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C019F1-CCCD-4D6B-853F-2F8DA2D2F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C965-A0FB-4C2C-9919-83091C5AFF93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2A1276-5356-4145-BEF0-F5B2639EF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120C54-79C6-4D98-BE7F-0C380A58B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B0B4C-FF50-48B2-A7BC-0F252DB49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3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1AF64-C077-41A0-B6B7-6AE6F0E8E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ED4E61-BDD9-46BC-9A0F-8F8E192B44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9EADCA-CA35-4C01-BFB8-83D59EAFB9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794940-9F48-445F-98C7-C07EFCB86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C965-A0FB-4C2C-9919-83091C5AFF93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A0A4E8-8C06-40AC-B37B-3072B6299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118829-5FE2-46EC-9E49-AD88029F4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B0B4C-FF50-48B2-A7BC-0F252DB49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358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07008-8460-448B-AFC4-4D33D6EAF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26FD06-220B-42D8-9A8C-7A51BE55B3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1757D5-0E25-401F-BDA4-BA345872B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C965-A0FB-4C2C-9919-83091C5AFF93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72A23-7152-4435-A094-B8482EE1F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200491-86F5-4416-937F-575B325D8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B0B4C-FF50-48B2-A7BC-0F252DB49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822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AE47B9-7FDB-4FA4-96E0-55AD6608C8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369261-56BF-4CEB-8720-14068EA2FB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B3537C-3CAE-46BA-9551-A3E36492A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6C965-A0FB-4C2C-9919-83091C5AFF93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9E5F45-2F87-43DF-B098-BD1D0EF74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623876-651B-41F8-8C5A-0892A40ED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B0B4C-FF50-48B2-A7BC-0F252DB49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328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D71090-6460-4152-95D8-B0EE2A29D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42E78-4A1F-48F2-BAC3-966CE70DE4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89355E-5FFA-43C5-A4CA-543FC75167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6C965-A0FB-4C2C-9919-83091C5AFF93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F795B0-F453-4043-8474-3E3F31D077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3AA12-F9D8-4EEA-B085-D6997B5F70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B0B4C-FF50-48B2-A7BC-0F252DB498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463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5F1DF5-3F83-4F4F-92A9-4B2E2F68A6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6351" y="433545"/>
            <a:ext cx="11139854" cy="930447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FFFFFF"/>
                </a:solidFill>
              </a:rPr>
              <a:t>Brighton 1900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DDD2E6-7015-47C3-9D03-FD7D3169EC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4278" y="1645723"/>
            <a:ext cx="9144000" cy="420001"/>
          </a:xfrm>
        </p:spPr>
        <p:txBody>
          <a:bodyPr>
            <a:normAutofit/>
          </a:bodyPr>
          <a:lstStyle/>
          <a:p>
            <a:endParaRPr lang="en-GB" sz="2000">
              <a:solidFill>
                <a:srgbClr val="E7E6E6"/>
              </a:solidFill>
            </a:endParaRPr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Picture of the Day: Brighton seafront in 1900 | The Argus">
            <a:extLst>
              <a:ext uri="{FF2B5EF4-FFF2-40B4-BE49-F238E27FC236}">
                <a16:creationId xmlns:a16="http://schemas.microsoft.com/office/drawing/2014/main" id="{86D2FE51-2A63-4367-850D-6136CE8D79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567" y="2441047"/>
            <a:ext cx="5455917" cy="3969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BRIGHTON MARINE PALACE PIER LATEST NEWS">
            <a:extLst>
              <a:ext uri="{FF2B5EF4-FFF2-40B4-BE49-F238E27FC236}">
                <a16:creationId xmlns:a16="http://schemas.microsoft.com/office/drawing/2014/main" id="{81D14FA7-5F6D-4E4C-9BF8-E13AE9CAA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45073" y="2591084"/>
            <a:ext cx="5455917" cy="366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5478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5F1DF5-3F83-4F4F-92A9-4B2E2F68A6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6351" y="433545"/>
            <a:ext cx="11139854" cy="930447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FFFFFF"/>
                </a:solidFill>
              </a:rPr>
              <a:t>Brighton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DDD2E6-7015-47C3-9D03-FD7D3169EC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4278" y="1645723"/>
            <a:ext cx="9144000" cy="420001"/>
          </a:xfrm>
        </p:spPr>
        <p:txBody>
          <a:bodyPr>
            <a:normAutofit/>
          </a:bodyPr>
          <a:lstStyle/>
          <a:p>
            <a:endParaRPr lang="en-GB" sz="2000">
              <a:solidFill>
                <a:srgbClr val="E7E6E6"/>
              </a:solidFill>
            </a:endParaRPr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Brighton Palace Pier - 2020 All You Need to Know Before You Go ...">
            <a:extLst>
              <a:ext uri="{FF2B5EF4-FFF2-40B4-BE49-F238E27FC236}">
                <a16:creationId xmlns:a16="http://schemas.microsoft.com/office/drawing/2014/main" id="{1DF40079-A4F7-4946-B0D1-FBF029C57A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51" y="2787658"/>
            <a:ext cx="4968878" cy="2794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righton beach deserted as sunbathers stay away despite 20C heat ...">
            <a:extLst>
              <a:ext uri="{FF2B5EF4-FFF2-40B4-BE49-F238E27FC236}">
                <a16:creationId xmlns:a16="http://schemas.microsoft.com/office/drawing/2014/main" id="{E88D08EA-BA14-4CDA-A250-47941927A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7975" y="2596836"/>
            <a:ext cx="5157674" cy="333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171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4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Brighton 1900</vt:lpstr>
      <vt:lpstr>Brighton 2020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Brighton 1900</dc:title>
  <dc:creator>Chloe G</dc:creator>
  <cp:lastModifiedBy>Chloe G</cp:lastModifiedBy>
  <cp:revision>2</cp:revision>
  <dcterms:created xsi:type="dcterms:W3CDTF">2020-06-04T10:06:21Z</dcterms:created>
  <dcterms:modified xsi:type="dcterms:W3CDTF">2020-06-04T10:15:47Z</dcterms:modified>
</cp:coreProperties>
</file>