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358" r:id="rId2"/>
    <p:sldId id="400" r:id="rId3"/>
    <p:sldId id="530" r:id="rId4"/>
    <p:sldId id="548" r:id="rId5"/>
    <p:sldId id="549" r:id="rId6"/>
    <p:sldId id="528" r:id="rId7"/>
    <p:sldId id="550" r:id="rId8"/>
    <p:sldId id="551" r:id="rId9"/>
    <p:sldId id="557" r:id="rId10"/>
    <p:sldId id="558" r:id="rId11"/>
    <p:sldId id="555" r:id="rId12"/>
    <p:sldId id="556" r:id="rId13"/>
    <p:sldId id="432" r:id="rId14"/>
    <p:sldId id="532" r:id="rId15"/>
    <p:sldId id="559" r:id="rId16"/>
    <p:sldId id="566" r:id="rId17"/>
    <p:sldId id="567" r:id="rId18"/>
    <p:sldId id="597" r:id="rId19"/>
    <p:sldId id="598" r:id="rId20"/>
    <p:sldId id="599" r:id="rId21"/>
    <p:sldId id="587" r:id="rId22"/>
    <p:sldId id="533" r:id="rId23"/>
    <p:sldId id="534" r:id="rId24"/>
    <p:sldId id="433" r:id="rId25"/>
    <p:sldId id="535" r:id="rId26"/>
    <p:sldId id="568" r:id="rId27"/>
    <p:sldId id="569" r:id="rId28"/>
    <p:sldId id="538" r:id="rId29"/>
    <p:sldId id="570" r:id="rId30"/>
    <p:sldId id="594" r:id="rId31"/>
    <p:sldId id="595" r:id="rId32"/>
    <p:sldId id="596" r:id="rId33"/>
    <p:sldId id="600" r:id="rId34"/>
    <p:sldId id="537" r:id="rId35"/>
    <p:sldId id="434" r:id="rId36"/>
    <p:sldId id="539" r:id="rId37"/>
    <p:sldId id="578" r:id="rId38"/>
    <p:sldId id="579" r:id="rId39"/>
    <p:sldId id="580" r:id="rId40"/>
    <p:sldId id="581" r:id="rId41"/>
    <p:sldId id="582" r:id="rId42"/>
    <p:sldId id="583" r:id="rId43"/>
    <p:sldId id="584" r:id="rId44"/>
    <p:sldId id="541" r:id="rId45"/>
    <p:sldId id="445" r:id="rId46"/>
    <p:sldId id="592" r:id="rId47"/>
    <p:sldId id="593" r:id="rId48"/>
    <p:sldId id="545" r:id="rId49"/>
    <p:sldId id="576" r:id="rId50"/>
    <p:sldId id="577" r:id="rId51"/>
    <p:sldId id="575" r:id="rId52"/>
    <p:sldId id="591" r:id="rId53"/>
    <p:sldId id="590" r:id="rId54"/>
    <p:sldId id="547" r:id="rId55"/>
    <p:sldId id="589" r:id="rId56"/>
    <p:sldId id="601" r:id="rId57"/>
    <p:sldId id="543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BEB"/>
    <a:srgbClr val="FFFFD9"/>
    <a:srgbClr val="FFFF00"/>
    <a:srgbClr val="F6F8FC"/>
    <a:srgbClr val="EDF1F9"/>
    <a:srgbClr val="EFFFFF"/>
    <a:srgbClr val="33CCFF"/>
    <a:srgbClr val="00FFFF"/>
    <a:srgbClr val="FF99FF"/>
    <a:srgbClr val="FF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5295" autoAdjust="0"/>
  </p:normalViewPr>
  <p:slideViewPr>
    <p:cSldViewPr snapToGrid="0">
      <p:cViewPr varScale="1">
        <p:scale>
          <a:sx n="65" d="100"/>
          <a:sy n="65" d="100"/>
        </p:scale>
        <p:origin x="724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88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009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8971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9144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1497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293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9990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5553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561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75591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35007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0137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754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18549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774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0972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030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3169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3238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19342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0362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9825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9543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06408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0874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5499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4987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76531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914753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3916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5517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96980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5650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20933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150769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01235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3119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46259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650614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480253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60434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638028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922162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42298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10816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43842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07194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11594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09998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34858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433616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826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86D01D2-E93E-4EC3-BF98-6C6851070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9"/>
            <a:ext cx="12191999" cy="69984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64F02F-8991-42A7-9FEC-37E81BF15F62}"/>
              </a:ext>
            </a:extLst>
          </p:cNvPr>
          <p:cNvSpPr txBox="1"/>
          <p:nvPr/>
        </p:nvSpPr>
        <p:spPr>
          <a:xfrm>
            <a:off x="210710" y="1422868"/>
            <a:ext cx="117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n w="2222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  <a:alpha val="47000"/>
                  </a:schemeClr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ZWAdobeF" pitchFamily="2" charset="0"/>
              </a:rPr>
              <a:t>Addition &amp; Subtraction</a:t>
            </a:r>
            <a:endParaRPr lang="en-GB" sz="2400" b="1" dirty="0">
              <a:latin typeface="KG Red Hands Outline" panose="02000000000000000000" pitchFamily="2" charset="0"/>
              <a:ea typeface="Yu Gothic UI" panose="020B0500000000000000" pitchFamily="34" charset="-12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770B10-36BF-4676-B83D-F944805B247A}"/>
              </a:ext>
            </a:extLst>
          </p:cNvPr>
          <p:cNvSpPr/>
          <p:nvPr/>
        </p:nvSpPr>
        <p:spPr>
          <a:xfrm>
            <a:off x="4678842" y="212621"/>
            <a:ext cx="2824479" cy="768804"/>
          </a:xfrm>
          <a:prstGeom prst="rect">
            <a:avLst/>
          </a:prstGeom>
          <a:solidFill>
            <a:srgbClr val="6D97B7"/>
          </a:solidFill>
          <a:ln>
            <a:solidFill>
              <a:srgbClr val="6D9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YEAR 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82B3A6-7376-4A99-ABA6-45FF04BB864E}"/>
              </a:ext>
            </a:extLst>
          </p:cNvPr>
          <p:cNvSpPr/>
          <p:nvPr/>
        </p:nvSpPr>
        <p:spPr>
          <a:xfrm>
            <a:off x="3521532" y="6143535"/>
            <a:ext cx="5139104" cy="527538"/>
          </a:xfrm>
          <a:prstGeom prst="rect">
            <a:avLst/>
          </a:prstGeom>
          <a:solidFill>
            <a:srgbClr val="89BEE7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Block 1 – Week 4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BBE542-B108-4FF0-9EA8-7FADC5EEB73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048" y="4715072"/>
            <a:ext cx="1434065" cy="1434065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8FA15BD-08BD-4679-A8CE-3B6D0F3B0D8D}"/>
              </a:ext>
            </a:extLst>
          </p:cNvPr>
          <p:cNvSpPr/>
          <p:nvPr/>
        </p:nvSpPr>
        <p:spPr>
          <a:xfrm>
            <a:off x="3739026" y="3106027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63E0695-1E9B-4DB0-8841-3C81EC1C3B52}"/>
              </a:ext>
            </a:extLst>
          </p:cNvPr>
          <p:cNvSpPr/>
          <p:nvPr/>
        </p:nvSpPr>
        <p:spPr>
          <a:xfrm>
            <a:off x="3739026" y="3734848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2B07C3-F5BD-4C82-A14F-10EDFE70B8B6}"/>
              </a:ext>
            </a:extLst>
          </p:cNvPr>
          <p:cNvSpPr/>
          <p:nvPr/>
        </p:nvSpPr>
        <p:spPr>
          <a:xfrm>
            <a:off x="3936997" y="2879974"/>
            <a:ext cx="754284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Related facts</a:t>
            </a:r>
          </a:p>
          <a:p>
            <a:endParaRPr lang="en-GB" sz="1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number sentences</a:t>
            </a:r>
          </a:p>
        </p:txBody>
      </p:sp>
    </p:spTree>
    <p:extLst>
      <p:ext uri="{BB962C8B-B14F-4D97-AF65-F5344CB8AC3E}">
        <p14:creationId xmlns:p14="http://schemas.microsoft.com/office/powerpoint/2010/main" val="369153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Related facts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Practical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5AF84B-9F93-4723-B75D-FE8AC79221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1291" y="2378463"/>
            <a:ext cx="4353502" cy="18946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6ECF1F4-7152-4E2E-A2F6-76105A67852E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038884-B1D0-4B40-A7B0-3E8832EA5B98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CEAD02-B3E2-4505-A65D-988DEF4B0667}"/>
              </a:ext>
            </a:extLst>
          </p:cNvPr>
          <p:cNvSpPr txBox="1"/>
          <p:nvPr/>
        </p:nvSpPr>
        <p:spPr>
          <a:xfrm>
            <a:off x="6988036" y="341732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5F012A-E396-48BB-8BF1-A7EA9D8312D5}"/>
              </a:ext>
            </a:extLst>
          </p:cNvPr>
          <p:cNvSpPr txBox="1"/>
          <p:nvPr/>
        </p:nvSpPr>
        <p:spPr>
          <a:xfrm>
            <a:off x="6988036" y="439044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3" name="Teardrop 12">
            <a:extLst>
              <a:ext uri="{FF2B5EF4-FFF2-40B4-BE49-F238E27FC236}">
                <a16:creationId xmlns:a16="http://schemas.microsoft.com/office/drawing/2014/main" id="{D9010196-E974-46D4-95CD-C0AA06BB7F1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5C085D4-4FDE-49B4-933F-6A7D873DBF97}"/>
              </a:ext>
            </a:extLst>
          </p:cNvPr>
          <p:cNvSpPr/>
          <p:nvPr/>
        </p:nvSpPr>
        <p:spPr>
          <a:xfrm>
            <a:off x="1527313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635AD0E-7215-44D9-9B07-484CCE045DD0}"/>
              </a:ext>
            </a:extLst>
          </p:cNvPr>
          <p:cNvSpPr/>
          <p:nvPr/>
        </p:nvSpPr>
        <p:spPr>
          <a:xfrm>
            <a:off x="2311280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826CBE6-BD7F-47ED-81E8-F4EB13FF37B1}"/>
              </a:ext>
            </a:extLst>
          </p:cNvPr>
          <p:cNvSpPr/>
          <p:nvPr/>
        </p:nvSpPr>
        <p:spPr>
          <a:xfrm>
            <a:off x="3095247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0C800B8-B792-43B5-A71D-539D4348B3F1}"/>
              </a:ext>
            </a:extLst>
          </p:cNvPr>
          <p:cNvSpPr/>
          <p:nvPr/>
        </p:nvSpPr>
        <p:spPr>
          <a:xfrm>
            <a:off x="3879214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48DB344-6091-45DC-AE8B-6CFF7DA439A6}"/>
              </a:ext>
            </a:extLst>
          </p:cNvPr>
          <p:cNvSpPr/>
          <p:nvPr/>
        </p:nvSpPr>
        <p:spPr>
          <a:xfrm>
            <a:off x="4663182" y="268120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F8C5A9B-3F8C-4C7C-B92B-FD0959B19BFA}"/>
              </a:ext>
            </a:extLst>
          </p:cNvPr>
          <p:cNvSpPr/>
          <p:nvPr/>
        </p:nvSpPr>
        <p:spPr>
          <a:xfrm>
            <a:off x="1527313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91A616E-44EC-44DA-9D33-240A77D58D32}"/>
              </a:ext>
            </a:extLst>
          </p:cNvPr>
          <p:cNvSpPr/>
          <p:nvPr/>
        </p:nvSpPr>
        <p:spPr>
          <a:xfrm>
            <a:off x="2311280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07A0D4E-887E-4255-B402-C67676FA2CBC}"/>
              </a:ext>
            </a:extLst>
          </p:cNvPr>
          <p:cNvSpPr/>
          <p:nvPr/>
        </p:nvSpPr>
        <p:spPr>
          <a:xfrm>
            <a:off x="3095247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7BE1A62-18B9-4E68-AFD9-0824857DB9F0}"/>
              </a:ext>
            </a:extLst>
          </p:cNvPr>
          <p:cNvSpPr/>
          <p:nvPr/>
        </p:nvSpPr>
        <p:spPr>
          <a:xfrm>
            <a:off x="3879214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C7A1C68-0E15-490B-9C99-0D1479A63C04}"/>
              </a:ext>
            </a:extLst>
          </p:cNvPr>
          <p:cNvSpPr/>
          <p:nvPr/>
        </p:nvSpPr>
        <p:spPr>
          <a:xfrm>
            <a:off x="4663182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20B7E9-AD36-4CF3-9FE8-A666F8E5BDBF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E7EE48F-8CE9-4C7D-A57D-3DAF4B039522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CFB8431-1A09-4728-9A5C-BAD42031D848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75C4C59-52E6-4319-A6B8-76A4684CE5EF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CB1872-38DB-4E71-BDF7-26A106D16724}"/>
              </a:ext>
            </a:extLst>
          </p:cNvPr>
          <p:cNvSpPr txBox="1"/>
          <p:nvPr/>
        </p:nvSpPr>
        <p:spPr>
          <a:xfrm>
            <a:off x="8214070" y="343398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726FD36-C1D1-408D-B691-C02580166B82}"/>
              </a:ext>
            </a:extLst>
          </p:cNvPr>
          <p:cNvSpPr txBox="1"/>
          <p:nvPr/>
        </p:nvSpPr>
        <p:spPr>
          <a:xfrm>
            <a:off x="8214070" y="441062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FBE8F27-05F9-45CB-B7D2-60CDB16A2629}"/>
              </a:ext>
            </a:extLst>
          </p:cNvPr>
          <p:cNvSpPr txBox="1"/>
          <p:nvPr/>
        </p:nvSpPr>
        <p:spPr>
          <a:xfrm>
            <a:off x="9558348" y="343398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54E85DB-0683-4534-A076-B5AE1A639AF2}"/>
              </a:ext>
            </a:extLst>
          </p:cNvPr>
          <p:cNvSpPr txBox="1"/>
          <p:nvPr/>
        </p:nvSpPr>
        <p:spPr>
          <a:xfrm>
            <a:off x="9558348" y="441062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pic>
        <p:nvPicPr>
          <p:cNvPr id="4" name="Explan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910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86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5AF84B-9F93-4723-B75D-FE8AC79221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1291" y="2378463"/>
            <a:ext cx="4353502" cy="18946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6ECF1F4-7152-4E2E-A2F6-76105A67852E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038884-B1D0-4B40-A7B0-3E8832EA5B98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CEAD02-B3E2-4505-A65D-988DEF4B0667}"/>
              </a:ext>
            </a:extLst>
          </p:cNvPr>
          <p:cNvSpPr txBox="1"/>
          <p:nvPr/>
        </p:nvSpPr>
        <p:spPr>
          <a:xfrm>
            <a:off x="6988036" y="341732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5F012A-E396-48BB-8BF1-A7EA9D8312D5}"/>
              </a:ext>
            </a:extLst>
          </p:cNvPr>
          <p:cNvSpPr txBox="1"/>
          <p:nvPr/>
        </p:nvSpPr>
        <p:spPr>
          <a:xfrm>
            <a:off x="6988036" y="439044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3" name="Teardrop 12">
            <a:extLst>
              <a:ext uri="{FF2B5EF4-FFF2-40B4-BE49-F238E27FC236}">
                <a16:creationId xmlns:a16="http://schemas.microsoft.com/office/drawing/2014/main" id="{D9010196-E974-46D4-95CD-C0AA06BB7F1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5C085D4-4FDE-49B4-933F-6A7D873DBF97}"/>
              </a:ext>
            </a:extLst>
          </p:cNvPr>
          <p:cNvSpPr/>
          <p:nvPr/>
        </p:nvSpPr>
        <p:spPr>
          <a:xfrm>
            <a:off x="1527313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635AD0E-7215-44D9-9B07-484CCE045DD0}"/>
              </a:ext>
            </a:extLst>
          </p:cNvPr>
          <p:cNvSpPr/>
          <p:nvPr/>
        </p:nvSpPr>
        <p:spPr>
          <a:xfrm>
            <a:off x="2311280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826CBE6-BD7F-47ED-81E8-F4EB13FF37B1}"/>
              </a:ext>
            </a:extLst>
          </p:cNvPr>
          <p:cNvSpPr/>
          <p:nvPr/>
        </p:nvSpPr>
        <p:spPr>
          <a:xfrm>
            <a:off x="3095247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0C800B8-B792-43B5-A71D-539D4348B3F1}"/>
              </a:ext>
            </a:extLst>
          </p:cNvPr>
          <p:cNvSpPr/>
          <p:nvPr/>
        </p:nvSpPr>
        <p:spPr>
          <a:xfrm>
            <a:off x="3879214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48DB344-6091-45DC-AE8B-6CFF7DA439A6}"/>
              </a:ext>
            </a:extLst>
          </p:cNvPr>
          <p:cNvSpPr/>
          <p:nvPr/>
        </p:nvSpPr>
        <p:spPr>
          <a:xfrm>
            <a:off x="4663182" y="26812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F8C5A9B-3F8C-4C7C-B92B-FD0959B19BFA}"/>
              </a:ext>
            </a:extLst>
          </p:cNvPr>
          <p:cNvSpPr/>
          <p:nvPr/>
        </p:nvSpPr>
        <p:spPr>
          <a:xfrm>
            <a:off x="1527313" y="346691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91A616E-44EC-44DA-9D33-240A77D58D32}"/>
              </a:ext>
            </a:extLst>
          </p:cNvPr>
          <p:cNvSpPr/>
          <p:nvPr/>
        </p:nvSpPr>
        <p:spPr>
          <a:xfrm>
            <a:off x="2311280" y="346691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07A0D4E-887E-4255-B402-C67676FA2CBC}"/>
              </a:ext>
            </a:extLst>
          </p:cNvPr>
          <p:cNvSpPr/>
          <p:nvPr/>
        </p:nvSpPr>
        <p:spPr>
          <a:xfrm>
            <a:off x="3095247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7BE1A62-18B9-4E68-AFD9-0824857DB9F0}"/>
              </a:ext>
            </a:extLst>
          </p:cNvPr>
          <p:cNvSpPr/>
          <p:nvPr/>
        </p:nvSpPr>
        <p:spPr>
          <a:xfrm>
            <a:off x="3879214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C7A1C68-0E15-490B-9C99-0D1479A63C04}"/>
              </a:ext>
            </a:extLst>
          </p:cNvPr>
          <p:cNvSpPr/>
          <p:nvPr/>
        </p:nvSpPr>
        <p:spPr>
          <a:xfrm>
            <a:off x="4663182" y="34669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20B7E9-AD36-4CF3-9FE8-A666F8E5BDBF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E7EE48F-8CE9-4C7D-A57D-3DAF4B039522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CFB8431-1A09-4728-9A5C-BAD42031D848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75C4C59-52E6-4319-A6B8-76A4684CE5EF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CB1872-38DB-4E71-BDF7-26A106D16724}"/>
              </a:ext>
            </a:extLst>
          </p:cNvPr>
          <p:cNvSpPr txBox="1"/>
          <p:nvPr/>
        </p:nvSpPr>
        <p:spPr>
          <a:xfrm>
            <a:off x="8214070" y="343398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726FD36-C1D1-408D-B691-C02580166B82}"/>
              </a:ext>
            </a:extLst>
          </p:cNvPr>
          <p:cNvSpPr txBox="1"/>
          <p:nvPr/>
        </p:nvSpPr>
        <p:spPr>
          <a:xfrm>
            <a:off x="8214070" y="441062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FBE8F27-05F9-45CB-B7D2-60CDB16A2629}"/>
              </a:ext>
            </a:extLst>
          </p:cNvPr>
          <p:cNvSpPr txBox="1"/>
          <p:nvPr/>
        </p:nvSpPr>
        <p:spPr>
          <a:xfrm>
            <a:off x="9558348" y="343398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54E85DB-0683-4534-A076-B5AE1A639AF2}"/>
              </a:ext>
            </a:extLst>
          </p:cNvPr>
          <p:cNvSpPr txBox="1"/>
          <p:nvPr/>
        </p:nvSpPr>
        <p:spPr>
          <a:xfrm>
            <a:off x="9558348" y="441062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127129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167361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342900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652BCFB-FBD1-4E1D-8A4B-4F09851F7B1D}"/>
              </a:ext>
            </a:extLst>
          </p:cNvPr>
          <p:cNvSpPr txBox="1"/>
          <p:nvPr/>
        </p:nvSpPr>
        <p:spPr>
          <a:xfrm>
            <a:off x="6982141" y="3416196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6BBD5FB-F99A-42EA-BEB6-AB668AA708BF}"/>
              </a:ext>
            </a:extLst>
          </p:cNvPr>
          <p:cNvSpPr txBox="1"/>
          <p:nvPr/>
        </p:nvSpPr>
        <p:spPr>
          <a:xfrm>
            <a:off x="6982140" y="442206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F385991-07DD-4687-8558-F81209D08535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1316DD6-34ED-46AA-99A6-920D4C733742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96D81A6-7A8B-4806-B45B-506CA084B3F9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DCED479-1403-4515-A92C-E09DC7122D3B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59C712D-2776-46B2-808C-4638B3D97FD9}"/>
              </a:ext>
            </a:extLst>
          </p:cNvPr>
          <p:cNvSpPr txBox="1"/>
          <p:nvPr/>
        </p:nvSpPr>
        <p:spPr>
          <a:xfrm>
            <a:off x="8214070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A047025-9959-42EE-8605-17A74AA0E387}"/>
              </a:ext>
            </a:extLst>
          </p:cNvPr>
          <p:cNvSpPr txBox="1"/>
          <p:nvPr/>
        </p:nvSpPr>
        <p:spPr>
          <a:xfrm>
            <a:off x="8214070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C4B7F8D-BB2C-4F25-9D02-0F89DEF8F339}"/>
              </a:ext>
            </a:extLst>
          </p:cNvPr>
          <p:cNvSpPr txBox="1"/>
          <p:nvPr/>
        </p:nvSpPr>
        <p:spPr>
          <a:xfrm>
            <a:off x="9558348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CC144F9-0345-4C23-89B9-6C80FEC3EBD1}"/>
              </a:ext>
            </a:extLst>
          </p:cNvPr>
          <p:cNvSpPr txBox="1"/>
          <p:nvPr/>
        </p:nvSpPr>
        <p:spPr>
          <a:xfrm>
            <a:off x="9558348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57968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167361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342900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82668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387846F-A250-490B-8AB1-CF3E4210176F}"/>
              </a:ext>
            </a:extLst>
          </p:cNvPr>
          <p:cNvSpPr/>
          <p:nvPr/>
        </p:nvSpPr>
        <p:spPr>
          <a:xfrm>
            <a:off x="3610649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B518C62-3D1E-4B72-824E-2505AA6D4761}"/>
              </a:ext>
            </a:extLst>
          </p:cNvPr>
          <p:cNvSpPr txBox="1"/>
          <p:nvPr/>
        </p:nvSpPr>
        <p:spPr>
          <a:xfrm>
            <a:off x="6982141" y="3433983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27630C3-6452-4E62-B3A3-E8B1DC4A3895}"/>
              </a:ext>
            </a:extLst>
          </p:cNvPr>
          <p:cNvSpPr txBox="1"/>
          <p:nvPr/>
        </p:nvSpPr>
        <p:spPr>
          <a:xfrm>
            <a:off x="6982140" y="442206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D53B0FA-F12A-400A-9697-C57214EC036F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6941990-1301-4FCF-B313-F5348C948DEE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E004628-68C6-4FB3-8F75-42F6B920315C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113FEA3-CFC4-4CC2-9346-629116219B01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BC7AB24-5828-4994-A792-E71140D2A186}"/>
              </a:ext>
            </a:extLst>
          </p:cNvPr>
          <p:cNvSpPr txBox="1"/>
          <p:nvPr/>
        </p:nvSpPr>
        <p:spPr>
          <a:xfrm>
            <a:off x="8214070" y="343398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CA9A30E-9F98-484F-9114-97BA2E707B12}"/>
              </a:ext>
            </a:extLst>
          </p:cNvPr>
          <p:cNvSpPr txBox="1"/>
          <p:nvPr/>
        </p:nvSpPr>
        <p:spPr>
          <a:xfrm>
            <a:off x="8214070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DA899F2-61AD-498E-B201-AEED67589091}"/>
              </a:ext>
            </a:extLst>
          </p:cNvPr>
          <p:cNvSpPr txBox="1"/>
          <p:nvPr/>
        </p:nvSpPr>
        <p:spPr>
          <a:xfrm>
            <a:off x="9558348" y="343398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0676276-F874-4ED7-AA50-4B48C4903E62}"/>
              </a:ext>
            </a:extLst>
          </p:cNvPr>
          <p:cNvSpPr txBox="1"/>
          <p:nvPr/>
        </p:nvSpPr>
        <p:spPr>
          <a:xfrm>
            <a:off x="9558348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88724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480A83-6F69-431A-9890-651F16E6E820}"/>
              </a:ext>
            </a:extLst>
          </p:cNvPr>
          <p:cNvSpPr txBox="1"/>
          <p:nvPr/>
        </p:nvSpPr>
        <p:spPr>
          <a:xfrm>
            <a:off x="7000460" y="342565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4C913F-8538-43FF-904A-D92AB8B3194E}"/>
              </a:ext>
            </a:extLst>
          </p:cNvPr>
          <p:cNvSpPr txBox="1"/>
          <p:nvPr/>
        </p:nvSpPr>
        <p:spPr>
          <a:xfrm>
            <a:off x="7000460" y="437592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726" y="167361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726" y="342900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82668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387846F-A250-490B-8AB1-CF3E4210176F}"/>
              </a:ext>
            </a:extLst>
          </p:cNvPr>
          <p:cNvSpPr/>
          <p:nvPr/>
        </p:nvSpPr>
        <p:spPr>
          <a:xfrm>
            <a:off x="3610649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B9B70AF-9B6E-4AC5-8B46-6237A720AC53}"/>
              </a:ext>
            </a:extLst>
          </p:cNvPr>
          <p:cNvSpPr/>
          <p:nvPr/>
        </p:nvSpPr>
        <p:spPr>
          <a:xfrm>
            <a:off x="4394617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985032A-178C-4DD6-84E3-8744A50EB1C3}"/>
              </a:ext>
            </a:extLst>
          </p:cNvPr>
          <p:cNvSpPr/>
          <p:nvPr/>
        </p:nvSpPr>
        <p:spPr>
          <a:xfrm>
            <a:off x="1258748" y="4517455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9759534-79D2-4F7C-9472-4B1E10122CEB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4F9403F-7989-44FF-B8E1-A4FE0A1C8571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2B9A62A-EC65-4C64-AB21-7545DAA75EAC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7BAC5CA-C19D-437B-81EE-47C8DCDFD4C6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CE66BAA-55B5-416F-A56E-DE8C60762429}"/>
              </a:ext>
            </a:extLst>
          </p:cNvPr>
          <p:cNvSpPr txBox="1"/>
          <p:nvPr/>
        </p:nvSpPr>
        <p:spPr>
          <a:xfrm>
            <a:off x="8214070" y="342565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E8FFBCB-07EB-4AE0-8B84-2C572C973EFA}"/>
              </a:ext>
            </a:extLst>
          </p:cNvPr>
          <p:cNvSpPr txBox="1"/>
          <p:nvPr/>
        </p:nvSpPr>
        <p:spPr>
          <a:xfrm>
            <a:off x="8214070" y="437592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87399B5-AB38-45B9-82D4-AF367282D144}"/>
              </a:ext>
            </a:extLst>
          </p:cNvPr>
          <p:cNvSpPr txBox="1"/>
          <p:nvPr/>
        </p:nvSpPr>
        <p:spPr>
          <a:xfrm>
            <a:off x="9558348" y="342565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672327-85E5-4134-A062-46D892E5F0AB}"/>
              </a:ext>
            </a:extLst>
          </p:cNvPr>
          <p:cNvSpPr txBox="1"/>
          <p:nvPr/>
        </p:nvSpPr>
        <p:spPr>
          <a:xfrm>
            <a:off x="9558348" y="437592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pic>
        <p:nvPicPr>
          <p:cNvPr id="2" name="Explan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1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598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2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480A83-6F69-431A-9890-651F16E6E820}"/>
              </a:ext>
            </a:extLst>
          </p:cNvPr>
          <p:cNvSpPr txBox="1"/>
          <p:nvPr/>
        </p:nvSpPr>
        <p:spPr>
          <a:xfrm>
            <a:off x="6982141" y="3416196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4C913F-8538-43FF-904A-D92AB8B3194E}"/>
              </a:ext>
            </a:extLst>
          </p:cNvPr>
          <p:cNvSpPr txBox="1"/>
          <p:nvPr/>
        </p:nvSpPr>
        <p:spPr>
          <a:xfrm>
            <a:off x="6982140" y="442206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167361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342900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82668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F422B7D-3C6B-4467-96E6-AA31488B3EAF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367C26-4326-464F-83EF-F3F57EBCD638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1AAA9F8-F008-4ACF-98AC-C93978DD632D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E1A85E7-7C71-4A91-AC77-376FB1A1521F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03FFEA-D795-4F03-8FFF-C6BF40D47C92}"/>
              </a:ext>
            </a:extLst>
          </p:cNvPr>
          <p:cNvSpPr txBox="1"/>
          <p:nvPr/>
        </p:nvSpPr>
        <p:spPr>
          <a:xfrm>
            <a:off x="8214070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C9241E5-5E4B-4563-BDD9-EC62109E0F9F}"/>
              </a:ext>
            </a:extLst>
          </p:cNvPr>
          <p:cNvSpPr txBox="1"/>
          <p:nvPr/>
        </p:nvSpPr>
        <p:spPr>
          <a:xfrm>
            <a:off x="8214070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E379A10-D926-488A-9040-295AF3E95099}"/>
              </a:ext>
            </a:extLst>
          </p:cNvPr>
          <p:cNvSpPr txBox="1"/>
          <p:nvPr/>
        </p:nvSpPr>
        <p:spPr>
          <a:xfrm>
            <a:off x="9558348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739681-25E5-432B-A385-09DB8EEF47DC}"/>
              </a:ext>
            </a:extLst>
          </p:cNvPr>
          <p:cNvSpPr txBox="1"/>
          <p:nvPr/>
        </p:nvSpPr>
        <p:spPr>
          <a:xfrm>
            <a:off x="9558348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986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2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480A83-6F69-431A-9890-651F16E6E820}"/>
              </a:ext>
            </a:extLst>
          </p:cNvPr>
          <p:cNvSpPr txBox="1"/>
          <p:nvPr/>
        </p:nvSpPr>
        <p:spPr>
          <a:xfrm>
            <a:off x="6982141" y="3416196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4C913F-8538-43FF-904A-D92AB8B3194E}"/>
              </a:ext>
            </a:extLst>
          </p:cNvPr>
          <p:cNvSpPr txBox="1"/>
          <p:nvPr/>
        </p:nvSpPr>
        <p:spPr>
          <a:xfrm>
            <a:off x="6982140" y="442206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167361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342900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82668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F422B7D-3C6B-4467-96E6-AA31488B3EAF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367C26-4326-464F-83EF-F3F57EBCD638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1AAA9F8-F008-4ACF-98AC-C93978DD632D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E1A85E7-7C71-4A91-AC77-376FB1A1521F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03FFEA-D795-4F03-8FFF-C6BF40D47C92}"/>
              </a:ext>
            </a:extLst>
          </p:cNvPr>
          <p:cNvSpPr txBox="1"/>
          <p:nvPr/>
        </p:nvSpPr>
        <p:spPr>
          <a:xfrm>
            <a:off x="8214070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C9241E5-5E4B-4563-BDD9-EC62109E0F9F}"/>
              </a:ext>
            </a:extLst>
          </p:cNvPr>
          <p:cNvSpPr txBox="1"/>
          <p:nvPr/>
        </p:nvSpPr>
        <p:spPr>
          <a:xfrm>
            <a:off x="8214070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E379A10-D926-488A-9040-295AF3E95099}"/>
              </a:ext>
            </a:extLst>
          </p:cNvPr>
          <p:cNvSpPr txBox="1"/>
          <p:nvPr/>
        </p:nvSpPr>
        <p:spPr>
          <a:xfrm>
            <a:off x="9558348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739681-25E5-432B-A385-09DB8EEF47DC}"/>
              </a:ext>
            </a:extLst>
          </p:cNvPr>
          <p:cNvSpPr txBox="1"/>
          <p:nvPr/>
        </p:nvSpPr>
        <p:spPr>
          <a:xfrm>
            <a:off x="9558348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BFED3C4-FF34-45F5-8F4D-E397B5136059}"/>
              </a:ext>
            </a:extLst>
          </p:cNvPr>
          <p:cNvSpPr/>
          <p:nvPr/>
        </p:nvSpPr>
        <p:spPr>
          <a:xfrm>
            <a:off x="361601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14B442A-A70D-4CD5-852D-D2849AF8013A}"/>
              </a:ext>
            </a:extLst>
          </p:cNvPr>
          <p:cNvSpPr/>
          <p:nvPr/>
        </p:nvSpPr>
        <p:spPr>
          <a:xfrm>
            <a:off x="4399979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692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2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60145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8956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counters to complete the fact families.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480A83-6F69-431A-9890-651F16E6E820}"/>
              </a:ext>
            </a:extLst>
          </p:cNvPr>
          <p:cNvSpPr txBox="1"/>
          <p:nvPr/>
        </p:nvSpPr>
        <p:spPr>
          <a:xfrm>
            <a:off x="6982141" y="3416196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4C913F-8538-43FF-904A-D92AB8B3194E}"/>
              </a:ext>
            </a:extLst>
          </p:cNvPr>
          <p:cNvSpPr txBox="1"/>
          <p:nvPr/>
        </p:nvSpPr>
        <p:spPr>
          <a:xfrm>
            <a:off x="6982140" y="442206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167361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97635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762068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7620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26" y="342900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82668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F422B7D-3C6B-4467-96E6-AA31488B3EAF}"/>
              </a:ext>
            </a:extLst>
          </p:cNvPr>
          <p:cNvSpPr txBox="1"/>
          <p:nvPr/>
        </p:nvSpPr>
        <p:spPr>
          <a:xfrm>
            <a:off x="6924779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367C26-4326-464F-83EF-F3F57EBCD638}"/>
              </a:ext>
            </a:extLst>
          </p:cNvPr>
          <p:cNvSpPr txBox="1"/>
          <p:nvPr/>
        </p:nvSpPr>
        <p:spPr>
          <a:xfrm>
            <a:off x="6924779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1AAA9F8-F008-4ACF-98AC-C93978DD632D}"/>
              </a:ext>
            </a:extLst>
          </p:cNvPr>
          <p:cNvSpPr txBox="1"/>
          <p:nvPr/>
        </p:nvSpPr>
        <p:spPr>
          <a:xfrm>
            <a:off x="8257036" y="146755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E1A85E7-7C71-4A91-AC77-376FB1A1521F}"/>
              </a:ext>
            </a:extLst>
          </p:cNvPr>
          <p:cNvSpPr txBox="1"/>
          <p:nvPr/>
        </p:nvSpPr>
        <p:spPr>
          <a:xfrm>
            <a:off x="8257036" y="244419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03FFEA-D795-4F03-8FFF-C6BF40D47C92}"/>
              </a:ext>
            </a:extLst>
          </p:cNvPr>
          <p:cNvSpPr txBox="1"/>
          <p:nvPr/>
        </p:nvSpPr>
        <p:spPr>
          <a:xfrm>
            <a:off x="8214070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C9241E5-5E4B-4563-BDD9-EC62109E0F9F}"/>
              </a:ext>
            </a:extLst>
          </p:cNvPr>
          <p:cNvSpPr txBox="1"/>
          <p:nvPr/>
        </p:nvSpPr>
        <p:spPr>
          <a:xfrm>
            <a:off x="8214070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E379A10-D926-488A-9040-295AF3E95099}"/>
              </a:ext>
            </a:extLst>
          </p:cNvPr>
          <p:cNvSpPr txBox="1"/>
          <p:nvPr/>
        </p:nvSpPr>
        <p:spPr>
          <a:xfrm>
            <a:off x="9558348" y="341619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739681-25E5-432B-A385-09DB8EEF47DC}"/>
              </a:ext>
            </a:extLst>
          </p:cNvPr>
          <p:cNvSpPr txBox="1"/>
          <p:nvPr/>
        </p:nvSpPr>
        <p:spPr>
          <a:xfrm>
            <a:off x="9558348" y="442206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F9929171-D5EF-4A78-9856-C78F9BACA535}"/>
              </a:ext>
            </a:extLst>
          </p:cNvPr>
          <p:cNvSpPr/>
          <p:nvPr/>
        </p:nvSpPr>
        <p:spPr>
          <a:xfrm>
            <a:off x="3616012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621DDA0-5001-4086-86EC-DC6D73547ECF}"/>
              </a:ext>
            </a:extLst>
          </p:cNvPr>
          <p:cNvSpPr/>
          <p:nvPr/>
        </p:nvSpPr>
        <p:spPr>
          <a:xfrm>
            <a:off x="4399979" y="373174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56EE0A0-218B-4645-9BE4-68A3BD45558D}"/>
              </a:ext>
            </a:extLst>
          </p:cNvPr>
          <p:cNvSpPr/>
          <p:nvPr/>
        </p:nvSpPr>
        <p:spPr>
          <a:xfrm>
            <a:off x="1258748" y="45248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B10239A-2220-4E17-BAA1-B7167AC52B1A}"/>
              </a:ext>
            </a:extLst>
          </p:cNvPr>
          <p:cNvSpPr/>
          <p:nvPr/>
        </p:nvSpPr>
        <p:spPr>
          <a:xfrm>
            <a:off x="2042715" y="452486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2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2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6783048" y="1315709"/>
            <a:ext cx="38026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6FB46F-4FB2-49EC-A712-B7AE587E688C}"/>
              </a:ext>
            </a:extLst>
          </p:cNvPr>
          <p:cNvSpPr txBox="1"/>
          <p:nvPr/>
        </p:nvSpPr>
        <p:spPr>
          <a:xfrm>
            <a:off x="9611139" y="118180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4D7F60-9596-42DB-B587-288F00A1C63A}"/>
              </a:ext>
            </a:extLst>
          </p:cNvPr>
          <p:cNvSpPr txBox="1"/>
          <p:nvPr/>
        </p:nvSpPr>
        <p:spPr>
          <a:xfrm>
            <a:off x="9611139" y="215844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480A83-6F69-431A-9890-651F16E6E820}"/>
              </a:ext>
            </a:extLst>
          </p:cNvPr>
          <p:cNvSpPr txBox="1"/>
          <p:nvPr/>
        </p:nvSpPr>
        <p:spPr>
          <a:xfrm>
            <a:off x="6982141" y="3126280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B4C913F-8538-43FF-904A-D92AB8B3194E}"/>
              </a:ext>
            </a:extLst>
          </p:cNvPr>
          <p:cNvSpPr txBox="1"/>
          <p:nvPr/>
        </p:nvSpPr>
        <p:spPr>
          <a:xfrm>
            <a:off x="6982140" y="4118970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726" y="1387863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1258748" y="16906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2042715" y="16906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826682" y="16906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3610649" y="169060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4394617" y="169060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1258748" y="24763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2042715" y="24763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826682" y="24763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3610649" y="24763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4394617" y="24763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726" y="3143250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1258748" y="344599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2042715" y="344599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826682" y="344599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8062C57-ED1F-4C5A-BF09-FA5DEC5F900A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42" name="Teardrop 41">
              <a:extLst>
                <a:ext uri="{FF2B5EF4-FFF2-40B4-BE49-F238E27FC236}">
                  <a16:creationId xmlns:a16="http://schemas.microsoft.com/office/drawing/2014/main" id="{4E9F0AEE-558D-4AAD-85A7-3FE3FB8DE67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D333A29-959D-477E-9D29-E446A23D8BF5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9BB98677-C24E-4D3E-A3B9-CA0E90164F77}"/>
              </a:ext>
            </a:extLst>
          </p:cNvPr>
          <p:cNvSpPr txBox="1"/>
          <p:nvPr/>
        </p:nvSpPr>
        <p:spPr>
          <a:xfrm>
            <a:off x="337754" y="335524"/>
            <a:ext cx="8802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mistake. Explain your answer. 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BFA57DE-33B6-46F0-B616-8ED8D74F1F07}"/>
              </a:ext>
            </a:extLst>
          </p:cNvPr>
          <p:cNvSpPr txBox="1"/>
          <p:nvPr/>
        </p:nvSpPr>
        <p:spPr>
          <a:xfrm>
            <a:off x="6924779" y="118180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3CF10E3-6A44-4DC8-B319-B4C661EFAD0E}"/>
              </a:ext>
            </a:extLst>
          </p:cNvPr>
          <p:cNvSpPr txBox="1"/>
          <p:nvPr/>
        </p:nvSpPr>
        <p:spPr>
          <a:xfrm>
            <a:off x="6924779" y="215844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E710349-2830-4CA6-9B45-B5BAD37FAB48}"/>
              </a:ext>
            </a:extLst>
          </p:cNvPr>
          <p:cNvSpPr txBox="1"/>
          <p:nvPr/>
        </p:nvSpPr>
        <p:spPr>
          <a:xfrm>
            <a:off x="8257036" y="1181805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0DE274-F456-41E1-A968-E2E76F8BBE63}"/>
              </a:ext>
            </a:extLst>
          </p:cNvPr>
          <p:cNvSpPr txBox="1"/>
          <p:nvPr/>
        </p:nvSpPr>
        <p:spPr>
          <a:xfrm>
            <a:off x="8257036" y="2158442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430A677-395E-4800-972A-186CD4EF0A12}"/>
              </a:ext>
            </a:extLst>
          </p:cNvPr>
          <p:cNvSpPr txBox="1"/>
          <p:nvPr/>
        </p:nvSpPr>
        <p:spPr>
          <a:xfrm>
            <a:off x="8214070" y="312628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D34A728-20EF-41AE-8054-8CEB1C24A436}"/>
              </a:ext>
            </a:extLst>
          </p:cNvPr>
          <p:cNvSpPr txBox="1"/>
          <p:nvPr/>
        </p:nvSpPr>
        <p:spPr>
          <a:xfrm>
            <a:off x="8214070" y="411897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9AA60BB-1196-4CE1-A320-03EFBCD24A6E}"/>
              </a:ext>
            </a:extLst>
          </p:cNvPr>
          <p:cNvSpPr txBox="1"/>
          <p:nvPr/>
        </p:nvSpPr>
        <p:spPr>
          <a:xfrm>
            <a:off x="9558348" y="312628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F51EA37-4F0A-498A-8498-EA5E30B25F92}"/>
              </a:ext>
            </a:extLst>
          </p:cNvPr>
          <p:cNvSpPr txBox="1"/>
          <p:nvPr/>
        </p:nvSpPr>
        <p:spPr>
          <a:xfrm>
            <a:off x="9558348" y="411897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FD1040F-53A4-416A-BAC9-5C115C831645}"/>
              </a:ext>
            </a:extLst>
          </p:cNvPr>
          <p:cNvSpPr txBox="1"/>
          <p:nvPr/>
        </p:nvSpPr>
        <p:spPr>
          <a:xfrm>
            <a:off x="337754" y="5336399"/>
            <a:ext cx="115018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ten frames are showing 4 + 9 = 13.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stem sentences are showing 5 + 8 = 13.</a:t>
            </a:r>
          </a:p>
        </p:txBody>
      </p:sp>
      <p:pic>
        <p:nvPicPr>
          <p:cNvPr id="2" name="Challeng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44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96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7C0A6-D685-4663-952A-978F2BC0C2A3}"/>
              </a:ext>
            </a:extLst>
          </p:cNvPr>
          <p:cNvSpPr txBox="1"/>
          <p:nvPr/>
        </p:nvSpPr>
        <p:spPr>
          <a:xfrm>
            <a:off x="4429734" y="1787216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4EFF5-1BB8-4039-B92C-2187E9DCE9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875" y="1787216"/>
            <a:ext cx="4353502" cy="1894614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F8BE08B-596B-423C-8E74-2CB9FE37C0EF}"/>
              </a:ext>
            </a:extLst>
          </p:cNvPr>
          <p:cNvSpPr/>
          <p:nvPr/>
        </p:nvSpPr>
        <p:spPr>
          <a:xfrm>
            <a:off x="509897" y="208995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901FE6-0C09-44A5-93EB-1DE71A923D99}"/>
              </a:ext>
            </a:extLst>
          </p:cNvPr>
          <p:cNvSpPr/>
          <p:nvPr/>
        </p:nvSpPr>
        <p:spPr>
          <a:xfrm>
            <a:off x="1293864" y="208995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AFCD9-96A4-4080-A198-A91CDD709857}"/>
              </a:ext>
            </a:extLst>
          </p:cNvPr>
          <p:cNvSpPr/>
          <p:nvPr/>
        </p:nvSpPr>
        <p:spPr>
          <a:xfrm>
            <a:off x="2077831" y="208995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E8A2B2-4625-48E0-8B56-FB0D9A644D25}"/>
              </a:ext>
            </a:extLst>
          </p:cNvPr>
          <p:cNvSpPr/>
          <p:nvPr/>
        </p:nvSpPr>
        <p:spPr>
          <a:xfrm>
            <a:off x="2861798" y="208995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C3AD6EF-1C86-4F58-8AAB-66CAD5CB1D3B}"/>
              </a:ext>
            </a:extLst>
          </p:cNvPr>
          <p:cNvSpPr/>
          <p:nvPr/>
        </p:nvSpPr>
        <p:spPr>
          <a:xfrm>
            <a:off x="3645766" y="208995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3B112C-E4E5-4608-B79C-A0E4DCA59C7A}"/>
              </a:ext>
            </a:extLst>
          </p:cNvPr>
          <p:cNvSpPr/>
          <p:nvPr/>
        </p:nvSpPr>
        <p:spPr>
          <a:xfrm>
            <a:off x="509897" y="2875671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4DCC14E-D38F-4133-8C69-2073FCDC1A66}"/>
              </a:ext>
            </a:extLst>
          </p:cNvPr>
          <p:cNvSpPr/>
          <p:nvPr/>
        </p:nvSpPr>
        <p:spPr>
          <a:xfrm>
            <a:off x="1293864" y="2875671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F3DAE16-A089-42F2-8054-22CCFD2C7616}"/>
              </a:ext>
            </a:extLst>
          </p:cNvPr>
          <p:cNvSpPr/>
          <p:nvPr/>
        </p:nvSpPr>
        <p:spPr>
          <a:xfrm>
            <a:off x="2077831" y="2875671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34B065-DF62-419E-BCFA-8127B721CFD0}"/>
              </a:ext>
            </a:extLst>
          </p:cNvPr>
          <p:cNvSpPr/>
          <p:nvPr/>
        </p:nvSpPr>
        <p:spPr>
          <a:xfrm>
            <a:off x="2861798" y="287567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3D9E808-0563-4143-94A0-26114C325A61}"/>
              </a:ext>
            </a:extLst>
          </p:cNvPr>
          <p:cNvSpPr/>
          <p:nvPr/>
        </p:nvSpPr>
        <p:spPr>
          <a:xfrm>
            <a:off x="3645766" y="287567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6D6FDA4-CE09-4A29-8092-F85B5F792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875" y="3542603"/>
            <a:ext cx="4353502" cy="189461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98FA204F-2A98-4FDC-AF40-0095FF9B0F42}"/>
              </a:ext>
            </a:extLst>
          </p:cNvPr>
          <p:cNvSpPr/>
          <p:nvPr/>
        </p:nvSpPr>
        <p:spPr>
          <a:xfrm>
            <a:off x="509897" y="384534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3A45505-93FE-4756-A969-F97F811404A0}"/>
              </a:ext>
            </a:extLst>
          </p:cNvPr>
          <p:cNvSpPr/>
          <p:nvPr/>
        </p:nvSpPr>
        <p:spPr>
          <a:xfrm>
            <a:off x="1293864" y="384534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D12301-178E-4E6D-9927-E7C8C2C5F43E}"/>
              </a:ext>
            </a:extLst>
          </p:cNvPr>
          <p:cNvSpPr/>
          <p:nvPr/>
        </p:nvSpPr>
        <p:spPr>
          <a:xfrm>
            <a:off x="2077831" y="384534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387846F-A250-490B-8AB1-CF3E4210176F}"/>
              </a:ext>
            </a:extLst>
          </p:cNvPr>
          <p:cNvSpPr/>
          <p:nvPr/>
        </p:nvSpPr>
        <p:spPr>
          <a:xfrm>
            <a:off x="2861798" y="384534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B9B70AF-9B6E-4AC5-8B46-6237A720AC53}"/>
              </a:ext>
            </a:extLst>
          </p:cNvPr>
          <p:cNvSpPr/>
          <p:nvPr/>
        </p:nvSpPr>
        <p:spPr>
          <a:xfrm>
            <a:off x="3645766" y="384534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985032A-178C-4DD6-84E3-8744A50EB1C3}"/>
              </a:ext>
            </a:extLst>
          </p:cNvPr>
          <p:cNvSpPr/>
          <p:nvPr/>
        </p:nvSpPr>
        <p:spPr>
          <a:xfrm>
            <a:off x="509897" y="463105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46A1416-FC04-4A7C-91BC-C99C80EA7DEC}"/>
              </a:ext>
            </a:extLst>
          </p:cNvPr>
          <p:cNvSpPr/>
          <p:nvPr/>
        </p:nvSpPr>
        <p:spPr>
          <a:xfrm>
            <a:off x="1293864" y="463105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ardrop 44">
            <a:extLst>
              <a:ext uri="{FF2B5EF4-FFF2-40B4-BE49-F238E27FC236}">
                <a16:creationId xmlns:a16="http://schemas.microsoft.com/office/drawing/2014/main" id="{614F4FD2-A1C0-4C73-8F3A-9C3554C1DA2E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5F5D094-6A7B-4672-AB73-CAF348F97EEB}"/>
              </a:ext>
            </a:extLst>
          </p:cNvPr>
          <p:cNvSpPr txBox="1"/>
          <p:nvPr/>
        </p:nvSpPr>
        <p:spPr>
          <a:xfrm>
            <a:off x="8139252" y="1770891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6C04FC5-4362-444B-8CE4-7DB95F5DA41E}"/>
              </a:ext>
            </a:extLst>
          </p:cNvPr>
          <p:cNvSpPr txBox="1"/>
          <p:nvPr/>
        </p:nvSpPr>
        <p:spPr>
          <a:xfrm>
            <a:off x="10942496" y="1745162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09AB603-28DC-4C76-8CB5-1083AA6C2338}"/>
              </a:ext>
            </a:extLst>
          </p:cNvPr>
          <p:cNvSpPr txBox="1"/>
          <p:nvPr/>
        </p:nvSpPr>
        <p:spPr>
          <a:xfrm>
            <a:off x="10942496" y="2721799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50C4C78-4F0B-4816-9B1D-F7A95A6411D2}"/>
              </a:ext>
            </a:extLst>
          </p:cNvPr>
          <p:cNvSpPr txBox="1"/>
          <p:nvPr/>
        </p:nvSpPr>
        <p:spPr>
          <a:xfrm>
            <a:off x="8313498" y="3682827"/>
            <a:ext cx="818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5349462-5259-4BD0-A647-3230877BE5AE}"/>
              </a:ext>
            </a:extLst>
          </p:cNvPr>
          <p:cNvSpPr txBox="1"/>
          <p:nvPr/>
        </p:nvSpPr>
        <p:spPr>
          <a:xfrm>
            <a:off x="8313497" y="4696723"/>
            <a:ext cx="818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22C90EE-81E1-4935-977F-1DF49E29EB39}"/>
              </a:ext>
            </a:extLst>
          </p:cNvPr>
          <p:cNvCxnSpPr/>
          <p:nvPr/>
        </p:nvCxnSpPr>
        <p:spPr>
          <a:xfrm>
            <a:off x="8162701" y="1638300"/>
            <a:ext cx="0" cy="4104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7B32C188-A1A5-4B49-8EF5-BDB221969803}"/>
              </a:ext>
            </a:extLst>
          </p:cNvPr>
          <p:cNvSpPr txBox="1"/>
          <p:nvPr/>
        </p:nvSpPr>
        <p:spPr>
          <a:xfrm>
            <a:off x="229328" y="268447"/>
            <a:ext cx="10873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calculations match the ten frames?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11524D-1CE0-446D-97D2-C7712BE2BD52}"/>
              </a:ext>
            </a:extLst>
          </p:cNvPr>
          <p:cNvSpPr txBox="1"/>
          <p:nvPr/>
        </p:nvSpPr>
        <p:spPr>
          <a:xfrm>
            <a:off x="5704015" y="1100529"/>
            <a:ext cx="783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E9632D6-DC92-475C-9CF8-FEC85E8E80EB}"/>
              </a:ext>
            </a:extLst>
          </p:cNvPr>
          <p:cNvSpPr txBox="1"/>
          <p:nvPr/>
        </p:nvSpPr>
        <p:spPr>
          <a:xfrm>
            <a:off x="9623743" y="1100529"/>
            <a:ext cx="783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B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C73D713-DE80-4015-B7DF-C93D7496EBC5}"/>
              </a:ext>
            </a:extLst>
          </p:cNvPr>
          <p:cNvSpPr txBox="1"/>
          <p:nvPr/>
        </p:nvSpPr>
        <p:spPr>
          <a:xfrm>
            <a:off x="267430" y="5761507"/>
            <a:ext cx="11624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calculations under column B match the ten frames.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38CD28A-A784-4674-835F-FE804CEA80EE}"/>
              </a:ext>
            </a:extLst>
          </p:cNvPr>
          <p:cNvSpPr txBox="1"/>
          <p:nvPr/>
        </p:nvSpPr>
        <p:spPr>
          <a:xfrm>
            <a:off x="8254300" y="1745162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777548B-A4A7-4DC8-8F38-F1BEBC22AF53}"/>
              </a:ext>
            </a:extLst>
          </p:cNvPr>
          <p:cNvSpPr txBox="1"/>
          <p:nvPr/>
        </p:nvSpPr>
        <p:spPr>
          <a:xfrm>
            <a:off x="8254300" y="2721799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D91923-CF66-4114-BE5C-F7ABD3ED2C48}"/>
              </a:ext>
            </a:extLst>
          </p:cNvPr>
          <p:cNvSpPr txBox="1"/>
          <p:nvPr/>
        </p:nvSpPr>
        <p:spPr>
          <a:xfrm>
            <a:off x="9586557" y="1745162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758C8E14-A9D3-459D-984B-B642D64751D3}"/>
              </a:ext>
            </a:extLst>
          </p:cNvPr>
          <p:cNvSpPr txBox="1"/>
          <p:nvPr/>
        </p:nvSpPr>
        <p:spPr>
          <a:xfrm>
            <a:off x="9586557" y="2721799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B7E4B9-08A4-4820-A5B6-5EBFB7371E96}"/>
              </a:ext>
            </a:extLst>
          </p:cNvPr>
          <p:cNvSpPr txBox="1"/>
          <p:nvPr/>
        </p:nvSpPr>
        <p:spPr>
          <a:xfrm>
            <a:off x="9543591" y="3682827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5B218E8-E0A9-423E-9FBD-DC4E688CDC0E}"/>
              </a:ext>
            </a:extLst>
          </p:cNvPr>
          <p:cNvSpPr txBox="1"/>
          <p:nvPr/>
        </p:nvSpPr>
        <p:spPr>
          <a:xfrm>
            <a:off x="9543591" y="4696723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6B5551D-3867-4711-AE26-183B606E6EE2}"/>
              </a:ext>
            </a:extLst>
          </p:cNvPr>
          <p:cNvSpPr txBox="1"/>
          <p:nvPr/>
        </p:nvSpPr>
        <p:spPr>
          <a:xfrm>
            <a:off x="10887869" y="3682827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4B51338-EF8E-4082-A36F-F0EFFA488ED6}"/>
              </a:ext>
            </a:extLst>
          </p:cNvPr>
          <p:cNvSpPr txBox="1"/>
          <p:nvPr/>
        </p:nvSpPr>
        <p:spPr>
          <a:xfrm>
            <a:off x="10887869" y="4696723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AFB12DF-0D6F-4661-BD58-B746BAC310F7}"/>
              </a:ext>
            </a:extLst>
          </p:cNvPr>
          <p:cNvSpPr txBox="1"/>
          <p:nvPr/>
        </p:nvSpPr>
        <p:spPr>
          <a:xfrm>
            <a:off x="7229678" y="1746246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F871F7-CA17-4669-871F-E8BA4216F36B}"/>
              </a:ext>
            </a:extLst>
          </p:cNvPr>
          <p:cNvSpPr txBox="1"/>
          <p:nvPr/>
        </p:nvSpPr>
        <p:spPr>
          <a:xfrm>
            <a:off x="7229678" y="2722883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A87C0F5-0D27-4455-9FA6-E9741A015E24}"/>
              </a:ext>
            </a:extLst>
          </p:cNvPr>
          <p:cNvSpPr txBox="1"/>
          <p:nvPr/>
        </p:nvSpPr>
        <p:spPr>
          <a:xfrm>
            <a:off x="4600680" y="3683911"/>
            <a:ext cx="818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E354F71-FE9E-45D6-9928-208855D5BD28}"/>
              </a:ext>
            </a:extLst>
          </p:cNvPr>
          <p:cNvSpPr txBox="1"/>
          <p:nvPr/>
        </p:nvSpPr>
        <p:spPr>
          <a:xfrm>
            <a:off x="4600679" y="4697807"/>
            <a:ext cx="818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78585C08-75F5-4E0F-A756-08FE2150F73B}"/>
              </a:ext>
            </a:extLst>
          </p:cNvPr>
          <p:cNvSpPr txBox="1"/>
          <p:nvPr/>
        </p:nvSpPr>
        <p:spPr>
          <a:xfrm>
            <a:off x="4541482" y="1746246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D6BE863-5CAB-45FE-8AC3-AB83EC2DB447}"/>
              </a:ext>
            </a:extLst>
          </p:cNvPr>
          <p:cNvSpPr txBox="1"/>
          <p:nvPr/>
        </p:nvSpPr>
        <p:spPr>
          <a:xfrm>
            <a:off x="4541482" y="2722883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CEDCAD2-E03B-4A35-BE29-9272CC017387}"/>
              </a:ext>
            </a:extLst>
          </p:cNvPr>
          <p:cNvSpPr txBox="1"/>
          <p:nvPr/>
        </p:nvSpPr>
        <p:spPr>
          <a:xfrm>
            <a:off x="5873739" y="1746246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63739A0-5687-4C00-996D-9A9545E90F95}"/>
              </a:ext>
            </a:extLst>
          </p:cNvPr>
          <p:cNvSpPr txBox="1"/>
          <p:nvPr/>
        </p:nvSpPr>
        <p:spPr>
          <a:xfrm>
            <a:off x="5873739" y="2722883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F144F0C-0A77-4677-9A91-553D6F77DBE6}"/>
              </a:ext>
            </a:extLst>
          </p:cNvPr>
          <p:cNvSpPr txBox="1"/>
          <p:nvPr/>
        </p:nvSpPr>
        <p:spPr>
          <a:xfrm>
            <a:off x="5830773" y="3683911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DE84174-1FE3-4773-A565-069C65775756}"/>
              </a:ext>
            </a:extLst>
          </p:cNvPr>
          <p:cNvSpPr txBox="1"/>
          <p:nvPr/>
        </p:nvSpPr>
        <p:spPr>
          <a:xfrm>
            <a:off x="5830773" y="4697807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162CBAB4-DA53-40A6-AA0A-B70D700978F0}"/>
              </a:ext>
            </a:extLst>
          </p:cNvPr>
          <p:cNvSpPr txBox="1"/>
          <p:nvPr/>
        </p:nvSpPr>
        <p:spPr>
          <a:xfrm>
            <a:off x="7175051" y="3683911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8A3850F-F761-454C-8F44-818DE891846A}"/>
              </a:ext>
            </a:extLst>
          </p:cNvPr>
          <p:cNvSpPr txBox="1"/>
          <p:nvPr/>
        </p:nvSpPr>
        <p:spPr>
          <a:xfrm>
            <a:off x="7175051" y="4697807"/>
            <a:ext cx="824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pic>
        <p:nvPicPr>
          <p:cNvPr id="2" name="Challeng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94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2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Related facts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(Part-whole diagrams)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1BEF11-11A3-4603-9226-B93EB618C2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292467CB-DAFC-4C65-A752-19B724215BA1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50" name="Teardrop 49">
            <a:extLst>
              <a:ext uri="{FF2B5EF4-FFF2-40B4-BE49-F238E27FC236}">
                <a16:creationId xmlns:a16="http://schemas.microsoft.com/office/drawing/2014/main" id="{3C24E614-236F-4178-8F32-D56012146425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09C912A-FB3C-4316-BC26-02F8E3A5DCA7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C55EF73-835D-48EF-8101-10E23BDE3208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29DB73B-3140-4EC4-B31C-290F2BA066BD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C2E075F-5A40-454F-B230-A5262C1BB786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FEB01B3-F519-47C3-A320-6AA72B43CDD9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4629B20-0AE9-4972-BF49-9689A88BD2D6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5277210-906D-402E-B207-13BE296E44AD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0BB575A-BF96-4CB8-A987-BA2A61626205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2CF5E45-BFCC-439E-8E3D-585290CEDB92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A78ABBD-0AE9-4B30-9C1A-0D8D6C762709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44956BE-2F14-4A9C-B383-5A980241AFFD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1429E9D-F9C2-4F19-A987-F5DCCC20A53C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8A56281-A1F4-4F40-ADC1-6558A2639360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9766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49DC6D-158F-48CB-8196-AFB9A838D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D7D247-7D5A-4249-82AC-AD41EFAF70B8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49" name="Teardrop 48">
            <a:extLst>
              <a:ext uri="{FF2B5EF4-FFF2-40B4-BE49-F238E27FC236}">
                <a16:creationId xmlns:a16="http://schemas.microsoft.com/office/drawing/2014/main" id="{87EA985A-6C17-43EA-AF8F-3D0471057A7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89BBA46-9D5D-4C74-94A8-CEE39B6D1B90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699889A-AB83-4B08-A0C2-E25D928EF846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B7C98D5-BCB6-4791-9F2E-24B9F118F08A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6BC393E-8E0C-4C35-93A3-699166D88302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1A734E6-3733-4280-8888-7EBBD418D9F2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43D6FE8-E5AB-43C1-A1B8-543B0AE637AA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BDDECC0-4D8F-4450-A158-A35F23907280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3057706-C897-4E18-89D3-66326424DEBA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A8204B1-79F4-4055-9E84-66B6225E9C35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16B9CA2-9999-428D-91F0-522292703A6A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20571FC-DF11-4B75-9D18-50548F50E8CF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8240E98-9DD1-4E83-97F5-103A62D6D17A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E88EDA0-C2DD-409F-942E-D0ACE480FA91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0048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8D951D-84D9-4638-AA61-B5CE9E8EA5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F1B3079-2EEB-4EF5-9D79-1665AF1E2739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55" name="Teardrop 54">
            <a:extLst>
              <a:ext uri="{FF2B5EF4-FFF2-40B4-BE49-F238E27FC236}">
                <a16:creationId xmlns:a16="http://schemas.microsoft.com/office/drawing/2014/main" id="{A4F4E46A-2749-40BB-BCEE-A6B9B703BFA6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EBB30EE-123A-4F87-A073-326B36B7D4DB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DBD317F-0F80-4654-8F5D-4D2292AC6DF8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6BB682D-0100-439F-907E-5888A4AB4503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698F5CF-D0E3-40FA-9B0D-8E34386AAE17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27AFAAC-1E54-4B87-9193-96194F1C14EE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E4DE9F9-6616-46C4-A53A-7DE53E18AC36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E096ACE-1BDC-4490-B457-70634308AC60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7D6D31A-9832-4430-9A4D-56DFE5111634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F9380897-4450-4E30-A546-0911095BC1D5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512CD8D-658F-4492-9005-2EDE60A3DEB7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FF1175E-E932-4701-ACF9-F4D7A5CE40DC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D637899-121B-4882-B672-0EA1C7BF0CE4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572D856-6784-456E-8ED9-D769726F54E6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59ECFFD-47A7-4361-A2D6-987D9387031C}"/>
              </a:ext>
            </a:extLst>
          </p:cNvPr>
          <p:cNvSpPr txBox="1"/>
          <p:nvPr/>
        </p:nvSpPr>
        <p:spPr>
          <a:xfrm>
            <a:off x="2871631" y="1888464"/>
            <a:ext cx="82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17063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39F68D-855E-46DC-B709-3C50D7C71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A4AFA29D-7C34-4D7B-A094-68661E355B63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46" name="Teardrop 45">
            <a:extLst>
              <a:ext uri="{FF2B5EF4-FFF2-40B4-BE49-F238E27FC236}">
                <a16:creationId xmlns:a16="http://schemas.microsoft.com/office/drawing/2014/main" id="{32BD67D9-E694-401B-9D66-4D11738C425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74B64C0-93D3-4E0D-8CC7-83E9BC50F3D0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973D443-7912-4AD4-997B-AE265918A366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65FE1D7-9420-4488-A89C-3BFEB55BEDC6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5E935C2-CC0B-4F21-BD99-0F42E6C4E0FE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F962C56-7E10-40BA-9262-14A183802367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36DAD741-603E-42CF-BDEC-B2D0B567F46F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A1C9A36-0E0F-40AE-9D12-AF3ECB245FD0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D62D7822-576B-4A9E-BC72-D77C8AA4E0CF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943292C-4FCA-4086-9354-FD04B6FE4C0C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FD56BED-0157-4314-90D4-82DCC8AB373F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AE46D20-915A-492E-A028-17B20F335885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1DB96C6-5EC3-4AE0-B5ED-3D20A647C831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84E0458-D3F6-4EB4-9663-CFB1AA3EB79B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ABEF9A1-8E2E-4CF7-B87E-1F476347AE1A}"/>
              </a:ext>
            </a:extLst>
          </p:cNvPr>
          <p:cNvSpPr txBox="1"/>
          <p:nvPr/>
        </p:nvSpPr>
        <p:spPr>
          <a:xfrm>
            <a:off x="2871631" y="1888464"/>
            <a:ext cx="82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86131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76EBCF-2BC9-443D-9953-64017084BE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ADAC1802-2E4F-4CEB-8242-7076A561F45E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49" name="Teardrop 48">
            <a:extLst>
              <a:ext uri="{FF2B5EF4-FFF2-40B4-BE49-F238E27FC236}">
                <a16:creationId xmlns:a16="http://schemas.microsoft.com/office/drawing/2014/main" id="{F63B7716-E89C-4E5A-9272-243BB4526A1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403FD31-E01D-4E7B-AC39-4B1E7A45DA8C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9D1D02D-7B63-4ACC-A1B8-9833A13409B4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FEBB925-F650-4788-A06D-BC4E1D941785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665BB35-F832-49CF-BAC5-40C3972E356C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A5CB9E0-60B6-4659-8557-5CE1490262A7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36A5749-CBA8-49F1-B1EC-3411175374D0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393A5B-6C7E-402B-8C67-DF287223C7C5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3FE2FA5-3491-4050-88EC-2F39F615CC02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9E224F0-2B05-44AD-8B60-FFEBDBC7F8FD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C760AE3-2899-477F-92FD-97CA9F353113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874E564-296A-476D-A135-DC56D775C834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5B9A91B-D339-479A-BDB4-77765DF604CF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1A666A7-8E8C-4072-B71F-E9A49F4755AC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E974EAC7-6F7D-4818-BCA1-C17FFAD3F2E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894" y="4038983"/>
            <a:ext cx="302388" cy="30238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05493A77-5C2B-4CC1-80B0-CD928EEB575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551" y="4538723"/>
            <a:ext cx="302388" cy="30238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147A004-1E2C-4D66-9F91-64015A46CDC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214" y="4551996"/>
            <a:ext cx="302388" cy="30238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1B4B7A9-D109-4CA0-9758-6725BD428B0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503" y="4055299"/>
            <a:ext cx="302388" cy="30238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57DF1BD-58D6-4D2D-85C3-A32792B1423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886" y="4533096"/>
            <a:ext cx="302388" cy="30238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C6BE716-B9A1-4111-B761-CA75C07D48F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283" y="5029878"/>
            <a:ext cx="302388" cy="30238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7B34AAA-0D3D-4469-BAEE-307BF7D1F80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618" y="5024251"/>
            <a:ext cx="302388" cy="302388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7185260C-ECE7-44AF-A2C9-53C1C3D3C129}"/>
              </a:ext>
            </a:extLst>
          </p:cNvPr>
          <p:cNvSpPr txBox="1"/>
          <p:nvPr/>
        </p:nvSpPr>
        <p:spPr>
          <a:xfrm>
            <a:off x="2869601" y="1888464"/>
            <a:ext cx="82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278033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FB4AB95-1E7D-4871-8864-10F5951F1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E1959747-54B9-4D04-8613-30AC7F11118C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52" name="Teardrop 51">
            <a:extLst>
              <a:ext uri="{FF2B5EF4-FFF2-40B4-BE49-F238E27FC236}">
                <a16:creationId xmlns:a16="http://schemas.microsoft.com/office/drawing/2014/main" id="{7E6210A2-E22D-460F-AD3E-F953FF2523D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63438E8-0413-448C-B008-4CC086DFB0C7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05FA9AC-AA27-4561-B4D6-ADD4D6A55958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C38293E-767E-4632-8CE2-054D01C7FF51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00E9ACA-2B78-49BC-BDA7-061714D1909F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F7E56C6-0C2E-4590-A3C1-52040CC200E4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5724445-4D8C-438C-A2EC-215D428BCE68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B2B1A02-58A3-42AF-BCE0-9C2F105FA3D9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FE1BE85-E4D2-4A16-B666-151E00890452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AF52999-3115-45AE-8C82-6216CBB4EE61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23E3FA6-441B-45B5-B2A3-1CAD164673F3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8401C75-416A-4488-9B91-A6FB9216359B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9B6705D-3EE4-4DAA-B53F-6902334A0F00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EBCEAA7-3C09-4394-A290-3C888C05117A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E3489DA9-5DAD-48F2-BE8E-AD88E57CB68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392" y="4516115"/>
            <a:ext cx="302388" cy="30238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52D45FA8-2700-46EA-A59B-A7015FCF14B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049" y="4917881"/>
            <a:ext cx="302388" cy="30238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5D333560-DA21-4321-8A79-483A754D8BF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20" y="4394221"/>
            <a:ext cx="302388" cy="30238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545C5EDE-185C-4FC0-94A9-0211954CDBA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01" y="4532431"/>
            <a:ext cx="302388" cy="30238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FFF36DD8-DA60-4431-A856-CA06E548872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384" y="4912254"/>
            <a:ext cx="302388" cy="302388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8B8F0E5C-422E-48C2-A4F2-BC5E0DA3618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589" y="4107361"/>
            <a:ext cx="302388" cy="302388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897743A-3698-40C2-9F8A-A71AA131377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198" y="4123677"/>
            <a:ext cx="302388" cy="302388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864A9AD0-0453-4D70-82B2-7635247FC1A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20" y="4772846"/>
            <a:ext cx="302388" cy="302388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0CBAD262-FD6C-44DB-830E-7041EE78BDF5}"/>
              </a:ext>
            </a:extLst>
          </p:cNvPr>
          <p:cNvSpPr txBox="1"/>
          <p:nvPr/>
        </p:nvSpPr>
        <p:spPr>
          <a:xfrm>
            <a:off x="2859786" y="1849790"/>
            <a:ext cx="82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11160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09F6EC-2CDB-4CBC-B466-562914F68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1E86E64-7111-4187-931E-38272CE82C6D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49" name="Teardrop 48">
            <a:extLst>
              <a:ext uri="{FF2B5EF4-FFF2-40B4-BE49-F238E27FC236}">
                <a16:creationId xmlns:a16="http://schemas.microsoft.com/office/drawing/2014/main" id="{D45D4ED4-825D-47D8-ACEB-9F0E77190035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1783A9C-0947-49D6-9698-C26F45C32E47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8AD49D5-FDCF-4A48-AC24-B6069E89D397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D269B85-E809-4509-9D95-A408BBD9073E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5B1A5D-7BFE-4CA1-BD95-53B4E614B755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E1AA8EA-7FC8-47EC-BD68-93426B065C91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D8D164D-F5D8-4BBE-B1FE-CFB4FBEF31A8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66C120B-4529-4E54-9039-B94F3A633950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543088D-414E-42CE-B70C-29F1A2EDA7B7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ED461E4-2E33-417A-A268-EF1C0273DC14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766CDD2-C40A-46BC-9D4B-05DFE94D7CC9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E8CF7C3-8BC4-4795-A1D5-1D30B9AAFD46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FA11AC0-E8E6-4306-95C2-36405D9E9630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ABBDDD6-B8DF-4375-8114-42772B943788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2F516ACD-9BE3-4769-84A9-2E5B8023F43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328" y="4526513"/>
            <a:ext cx="302388" cy="30238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D1919EEB-204F-4325-A751-3AA3E43C240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985" y="4982290"/>
            <a:ext cx="302388" cy="30238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D6B3CB3-3D35-415B-B282-8FBB5F1DBF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533" y="4677601"/>
            <a:ext cx="302388" cy="30238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7E41B468-CE0A-43DB-8C18-A334CB5A41C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746" y="5120190"/>
            <a:ext cx="302388" cy="30238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2AFEBA29-2538-4D0E-8313-7CA5B23A770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705" y="4538015"/>
            <a:ext cx="302388" cy="30238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71000E07-D6EB-4C8D-A4D4-53AA97129E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04" y="4954667"/>
            <a:ext cx="302388" cy="30238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2C3C262D-ED26-4807-BB28-827FB3942F9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287" y="4034919"/>
            <a:ext cx="302388" cy="302388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3ABC999-3D18-4039-A54C-5423E72640A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344" y="4211178"/>
            <a:ext cx="302388" cy="302388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7746197A-380C-4493-99A6-40443C1B01E5}"/>
              </a:ext>
            </a:extLst>
          </p:cNvPr>
          <p:cNvSpPr txBox="1"/>
          <p:nvPr/>
        </p:nvSpPr>
        <p:spPr>
          <a:xfrm>
            <a:off x="2871631" y="1888464"/>
            <a:ext cx="82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C7373F34-97F0-4FC3-9D3F-774F697DC74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590" y="4054607"/>
            <a:ext cx="302388" cy="30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8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B89E7D-E714-439F-AC98-D6D4466948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2806D410-2563-4C31-BA88-A60083D0CEDE}"/>
              </a:ext>
            </a:extLst>
          </p:cNvPr>
          <p:cNvSpPr txBox="1"/>
          <p:nvPr/>
        </p:nvSpPr>
        <p:spPr>
          <a:xfrm>
            <a:off x="331195" y="335524"/>
            <a:ext cx="940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base ten to complete the stem sentences.</a:t>
            </a:r>
          </a:p>
        </p:txBody>
      </p:sp>
      <p:sp>
        <p:nvSpPr>
          <p:cNvPr id="46" name="Teardrop 45">
            <a:extLst>
              <a:ext uri="{FF2B5EF4-FFF2-40B4-BE49-F238E27FC236}">
                <a16:creationId xmlns:a16="http://schemas.microsoft.com/office/drawing/2014/main" id="{AEAFC08A-D676-47E2-AA40-18085D568CA7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330BE4-B06E-47BA-A5A0-ECB5BB5A2CA0}"/>
              </a:ext>
            </a:extLst>
          </p:cNvPr>
          <p:cNvSpPr txBox="1"/>
          <p:nvPr/>
        </p:nvSpPr>
        <p:spPr>
          <a:xfrm>
            <a:off x="6922219" y="1776498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C6182D8-EE9B-4DE2-B413-55736868D739}"/>
              </a:ext>
            </a:extLst>
          </p:cNvPr>
          <p:cNvSpPr txBox="1"/>
          <p:nvPr/>
        </p:nvSpPr>
        <p:spPr>
          <a:xfrm>
            <a:off x="972546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20DBCA6-364F-4A65-B8B6-E1F95F15E308}"/>
              </a:ext>
            </a:extLst>
          </p:cNvPr>
          <p:cNvSpPr txBox="1"/>
          <p:nvPr/>
        </p:nvSpPr>
        <p:spPr>
          <a:xfrm>
            <a:off x="972546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C32F3B4-2291-4789-BB6D-8FD4F18F58CB}"/>
              </a:ext>
            </a:extLst>
          </p:cNvPr>
          <p:cNvSpPr txBox="1"/>
          <p:nvPr/>
        </p:nvSpPr>
        <p:spPr>
          <a:xfrm>
            <a:off x="7096465" y="3587069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62A159A-47F9-41D2-B99A-163452CEE861}"/>
              </a:ext>
            </a:extLst>
          </p:cNvPr>
          <p:cNvSpPr txBox="1"/>
          <p:nvPr/>
        </p:nvSpPr>
        <p:spPr>
          <a:xfrm>
            <a:off x="7096464" y="4579759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03AF950-A198-4C53-94C4-BDDB5C02F4C2}"/>
              </a:ext>
            </a:extLst>
          </p:cNvPr>
          <p:cNvSpPr txBox="1"/>
          <p:nvPr/>
        </p:nvSpPr>
        <p:spPr>
          <a:xfrm>
            <a:off x="7039103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BDD8B4E-67D8-40D1-ACA7-0DEF0440B438}"/>
              </a:ext>
            </a:extLst>
          </p:cNvPr>
          <p:cNvSpPr txBox="1"/>
          <p:nvPr/>
        </p:nvSpPr>
        <p:spPr>
          <a:xfrm>
            <a:off x="7039103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20E2FB4-FEA5-4682-9642-2DF55882BCD0}"/>
              </a:ext>
            </a:extLst>
          </p:cNvPr>
          <p:cNvSpPr txBox="1"/>
          <p:nvPr/>
        </p:nvSpPr>
        <p:spPr>
          <a:xfrm>
            <a:off x="8371360" y="164259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8321367C-604C-4451-9ADB-CC9864AB332B}"/>
              </a:ext>
            </a:extLst>
          </p:cNvPr>
          <p:cNvSpPr txBox="1"/>
          <p:nvPr/>
        </p:nvSpPr>
        <p:spPr>
          <a:xfrm>
            <a:off x="8371360" y="26192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747BAF4-84CE-4790-B5A1-5B47766F517F}"/>
              </a:ext>
            </a:extLst>
          </p:cNvPr>
          <p:cNvSpPr txBox="1"/>
          <p:nvPr/>
        </p:nvSpPr>
        <p:spPr>
          <a:xfrm>
            <a:off x="8328394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25DB263-42D8-40DB-9865-1C9F1D4DB21E}"/>
              </a:ext>
            </a:extLst>
          </p:cNvPr>
          <p:cNvSpPr txBox="1"/>
          <p:nvPr/>
        </p:nvSpPr>
        <p:spPr>
          <a:xfrm>
            <a:off x="8328394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E2173D9-5F39-43B3-A40C-D2626F1C3D85}"/>
              </a:ext>
            </a:extLst>
          </p:cNvPr>
          <p:cNvSpPr txBox="1"/>
          <p:nvPr/>
        </p:nvSpPr>
        <p:spPr>
          <a:xfrm>
            <a:off x="9672672" y="358706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2A062D9-54D9-43A3-85B4-417EA8433777}"/>
              </a:ext>
            </a:extLst>
          </p:cNvPr>
          <p:cNvSpPr txBox="1"/>
          <p:nvPr/>
        </p:nvSpPr>
        <p:spPr>
          <a:xfrm>
            <a:off x="9672672" y="457975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2611DF9F-BF25-4D30-8434-A89F1D96D037}"/>
              </a:ext>
            </a:extLst>
          </p:cNvPr>
          <p:cNvSpPr txBox="1"/>
          <p:nvPr/>
        </p:nvSpPr>
        <p:spPr>
          <a:xfrm>
            <a:off x="2871631" y="1888464"/>
            <a:ext cx="82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05219D5E-F1AD-4412-AAB5-CE41AF5A175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392" y="4200422"/>
            <a:ext cx="302388" cy="302388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F1490695-2B4D-4122-91B1-54B38AD4BAC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049" y="4765478"/>
            <a:ext cx="302388" cy="302388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5CD229F6-1B27-47F0-8998-80AAB4E529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20" y="4557504"/>
            <a:ext cx="302388" cy="302388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64DB1E58-A5BD-40D8-8EB8-4899CC50CE9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01" y="4216738"/>
            <a:ext cx="302388" cy="30238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8AB02546-DD3D-4E6A-B2B2-8254E4E18BD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384" y="4759851"/>
            <a:ext cx="302388" cy="302388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4CD3E61-5DD8-4C81-944C-66560F92470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20" y="5100628"/>
            <a:ext cx="302388" cy="302388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84D15800-A7F2-464A-8EE5-C570DA51D4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20" y="4014380"/>
            <a:ext cx="302388" cy="30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7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02B6B1-A4C9-4672-8245-586083C029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4" name="Group 53">
            <a:extLst>
              <a:ext uri="{FF2B5EF4-FFF2-40B4-BE49-F238E27FC236}">
                <a16:creationId xmlns:a16="http://schemas.microsoft.com/office/drawing/2014/main" id="{BAFBFE32-B982-498C-9292-693818A89070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55" name="Teardrop 54">
              <a:extLst>
                <a:ext uri="{FF2B5EF4-FFF2-40B4-BE49-F238E27FC236}">
                  <a16:creationId xmlns:a16="http://schemas.microsoft.com/office/drawing/2014/main" id="{A68E679C-CC8A-46D1-A926-1BA3BBB37006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10ED6C9B-7837-4811-A071-9CBFFB474FAF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56D39ABD-9A5A-4B87-B93A-35431371A6B5}"/>
              </a:ext>
            </a:extLst>
          </p:cNvPr>
          <p:cNvSpPr txBox="1"/>
          <p:nvPr/>
        </p:nvSpPr>
        <p:spPr>
          <a:xfrm>
            <a:off x="337754" y="335524"/>
            <a:ext cx="8802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mistake. Explain your answer.  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8897C16-6BF0-4EF9-893D-45A379FFDD73}"/>
              </a:ext>
            </a:extLst>
          </p:cNvPr>
          <p:cNvSpPr txBox="1"/>
          <p:nvPr/>
        </p:nvSpPr>
        <p:spPr>
          <a:xfrm>
            <a:off x="6954876" y="1759165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7F184E-EFE2-4C02-8390-4345C1E6739C}"/>
              </a:ext>
            </a:extLst>
          </p:cNvPr>
          <p:cNvSpPr txBox="1"/>
          <p:nvPr/>
        </p:nvSpPr>
        <p:spPr>
          <a:xfrm>
            <a:off x="9758120" y="162526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2C003EE-232E-44D1-8517-3F0341F64CBE}"/>
              </a:ext>
            </a:extLst>
          </p:cNvPr>
          <p:cNvSpPr txBox="1"/>
          <p:nvPr/>
        </p:nvSpPr>
        <p:spPr>
          <a:xfrm>
            <a:off x="9758120" y="260189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4F629C7-B8F9-4101-9CF8-103FB062300B}"/>
              </a:ext>
            </a:extLst>
          </p:cNvPr>
          <p:cNvSpPr txBox="1"/>
          <p:nvPr/>
        </p:nvSpPr>
        <p:spPr>
          <a:xfrm>
            <a:off x="7129122" y="3569736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E743115-603C-427B-AA3E-D5C7D9FA489D}"/>
              </a:ext>
            </a:extLst>
          </p:cNvPr>
          <p:cNvSpPr txBox="1"/>
          <p:nvPr/>
        </p:nvSpPr>
        <p:spPr>
          <a:xfrm>
            <a:off x="7129121" y="456242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4CF6CBA-E47B-41F0-A2AF-F410E5CEBA53}"/>
              </a:ext>
            </a:extLst>
          </p:cNvPr>
          <p:cNvSpPr txBox="1"/>
          <p:nvPr/>
        </p:nvSpPr>
        <p:spPr>
          <a:xfrm>
            <a:off x="7071760" y="162526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ACA7B00-A31C-4453-B0B6-84D118D07A92}"/>
              </a:ext>
            </a:extLst>
          </p:cNvPr>
          <p:cNvSpPr txBox="1"/>
          <p:nvPr/>
        </p:nvSpPr>
        <p:spPr>
          <a:xfrm>
            <a:off x="7071760" y="260189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25E6897-1575-448B-9755-C9107EFA6F5E}"/>
              </a:ext>
            </a:extLst>
          </p:cNvPr>
          <p:cNvSpPr txBox="1"/>
          <p:nvPr/>
        </p:nvSpPr>
        <p:spPr>
          <a:xfrm>
            <a:off x="8404017" y="162526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A0D187E-B88A-4D67-B325-D994E469E9A6}"/>
              </a:ext>
            </a:extLst>
          </p:cNvPr>
          <p:cNvSpPr txBox="1"/>
          <p:nvPr/>
        </p:nvSpPr>
        <p:spPr>
          <a:xfrm>
            <a:off x="8404017" y="260189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38E3C7A-4EBB-4145-B88F-264E17AF8FB8}"/>
              </a:ext>
            </a:extLst>
          </p:cNvPr>
          <p:cNvSpPr txBox="1"/>
          <p:nvPr/>
        </p:nvSpPr>
        <p:spPr>
          <a:xfrm>
            <a:off x="8361051" y="356973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86F9E654-A7AE-4F5B-94CF-B745B05F88F2}"/>
              </a:ext>
            </a:extLst>
          </p:cNvPr>
          <p:cNvSpPr txBox="1"/>
          <p:nvPr/>
        </p:nvSpPr>
        <p:spPr>
          <a:xfrm>
            <a:off x="8361051" y="456242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2F434A0-A520-4B48-AEED-EC7389EBC447}"/>
              </a:ext>
            </a:extLst>
          </p:cNvPr>
          <p:cNvSpPr txBox="1"/>
          <p:nvPr/>
        </p:nvSpPr>
        <p:spPr>
          <a:xfrm>
            <a:off x="9705329" y="356973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194D6BF-CD8B-4153-B9E3-894519C017E4}"/>
              </a:ext>
            </a:extLst>
          </p:cNvPr>
          <p:cNvSpPr txBox="1"/>
          <p:nvPr/>
        </p:nvSpPr>
        <p:spPr>
          <a:xfrm>
            <a:off x="9705329" y="456242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EB6044F2-D0A1-45D5-BFDD-298BDD4CF4EF}"/>
              </a:ext>
            </a:extLst>
          </p:cNvPr>
          <p:cNvSpPr txBox="1"/>
          <p:nvPr/>
        </p:nvSpPr>
        <p:spPr>
          <a:xfrm>
            <a:off x="283177" y="5754666"/>
            <a:ext cx="11625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One part of the part-whole model is showing 9 cubes not 8.</a:t>
            </a:r>
          </a:p>
        </p:txBody>
      </p:sp>
    </p:spTree>
    <p:extLst>
      <p:ext uri="{BB962C8B-B14F-4D97-AF65-F5344CB8AC3E}">
        <p14:creationId xmlns:p14="http://schemas.microsoft.com/office/powerpoint/2010/main" val="193924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E5A2593D-27DF-4F19-8368-F90AE9B9CF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3" name="Teardrop 32">
            <a:extLst>
              <a:ext uri="{FF2B5EF4-FFF2-40B4-BE49-F238E27FC236}">
                <a16:creationId xmlns:a16="http://schemas.microsoft.com/office/drawing/2014/main" id="{D705CA4D-0F0D-4B1E-8BF6-46974EE88BD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A428D76-DE00-4929-A8FB-29B3FC8EA466}"/>
              </a:ext>
            </a:extLst>
          </p:cNvPr>
          <p:cNvSpPr txBox="1"/>
          <p:nvPr/>
        </p:nvSpPr>
        <p:spPr>
          <a:xfrm>
            <a:off x="275439" y="279280"/>
            <a:ext cx="7130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fact families can you find?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316847-3E07-49E7-AB0D-C35F4B6E2BD9}"/>
              </a:ext>
            </a:extLst>
          </p:cNvPr>
          <p:cNvGrpSpPr/>
          <p:nvPr/>
        </p:nvGrpSpPr>
        <p:grpSpPr>
          <a:xfrm>
            <a:off x="1598566" y="1732348"/>
            <a:ext cx="1545973" cy="2106982"/>
            <a:chOff x="559784" y="872210"/>
            <a:chExt cx="1046532" cy="1385402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BEB9C42-C08D-4D90-9914-BF14B2D9F0DB}"/>
                </a:ext>
              </a:extLst>
            </p:cNvPr>
            <p:cNvSpPr/>
            <p:nvPr/>
          </p:nvSpPr>
          <p:spPr>
            <a:xfrm>
              <a:off x="662016" y="872210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600" b="1" dirty="0">
                <a:solidFill>
                  <a:schemeClr val="tx1"/>
                </a:solidFill>
                <a:latin typeface="Sassoon Infant Std" panose="020B0503020103030203" pitchFamily="34" charset="0"/>
              </a:endParaRP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D25E6C5-F12E-4F89-8607-8E78861D353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9784" y="1738927"/>
              <a:ext cx="409582" cy="5186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Oval 37">
            <a:extLst>
              <a:ext uri="{FF2B5EF4-FFF2-40B4-BE49-F238E27FC236}">
                <a16:creationId xmlns:a16="http://schemas.microsoft.com/office/drawing/2014/main" id="{FCE0DA21-702A-48AD-A4CF-7ACF3E161B96}"/>
              </a:ext>
            </a:extLst>
          </p:cNvPr>
          <p:cNvSpPr/>
          <p:nvPr/>
        </p:nvSpPr>
        <p:spPr>
          <a:xfrm>
            <a:off x="901093" y="3839330"/>
            <a:ext cx="1394946" cy="1372671"/>
          </a:xfrm>
          <a:prstGeom prst="ellipse">
            <a:avLst/>
          </a:prstGeom>
          <a:solidFill>
            <a:srgbClr val="F6F8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A99EB39-2889-4420-9001-1B4B1968B91B}"/>
              </a:ext>
            </a:extLst>
          </p:cNvPr>
          <p:cNvSpPr/>
          <p:nvPr/>
        </p:nvSpPr>
        <p:spPr>
          <a:xfrm>
            <a:off x="2588976" y="3839330"/>
            <a:ext cx="1394946" cy="1372671"/>
          </a:xfrm>
          <a:prstGeom prst="ellipse">
            <a:avLst/>
          </a:prstGeom>
          <a:solidFill>
            <a:srgbClr val="F6F8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3D9FE478-85EE-4F78-8F39-2DF1D01ED475}"/>
              </a:ext>
            </a:extLst>
          </p:cNvPr>
          <p:cNvCxnSpPr>
            <a:cxnSpLocks/>
            <a:endCxn id="39" idx="0"/>
          </p:cNvCxnSpPr>
          <p:nvPr/>
        </p:nvCxnSpPr>
        <p:spPr>
          <a:xfrm>
            <a:off x="2691226" y="3050490"/>
            <a:ext cx="595223" cy="7888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>
            <a:extLst>
              <a:ext uri="{FF2B5EF4-FFF2-40B4-BE49-F238E27FC236}">
                <a16:creationId xmlns:a16="http://schemas.microsoft.com/office/drawing/2014/main" id="{B6FBC95F-7C26-495F-B7B4-77A225BAD58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941" y="1887421"/>
            <a:ext cx="522285" cy="1044319"/>
          </a:xfrm>
          <a:prstGeom prst="rect">
            <a:avLst/>
          </a:prstGeom>
        </p:spPr>
      </p:pic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394A592A-B5A3-40A4-8D39-E922B849CD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812793"/>
              </p:ext>
            </p:extLst>
          </p:nvPr>
        </p:nvGraphicFramePr>
        <p:xfrm>
          <a:off x="4728755" y="1939188"/>
          <a:ext cx="7005384" cy="33695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1346">
                  <a:extLst>
                    <a:ext uri="{9D8B030D-6E8A-4147-A177-3AD203B41FA5}">
                      <a16:colId xmlns:a16="http://schemas.microsoft.com/office/drawing/2014/main" val="2825540581"/>
                    </a:ext>
                  </a:extLst>
                </a:gridCol>
                <a:gridCol w="1751346">
                  <a:extLst>
                    <a:ext uri="{9D8B030D-6E8A-4147-A177-3AD203B41FA5}">
                      <a16:colId xmlns:a16="http://schemas.microsoft.com/office/drawing/2014/main" val="741327190"/>
                    </a:ext>
                  </a:extLst>
                </a:gridCol>
                <a:gridCol w="1751346">
                  <a:extLst>
                    <a:ext uri="{9D8B030D-6E8A-4147-A177-3AD203B41FA5}">
                      <a16:colId xmlns:a16="http://schemas.microsoft.com/office/drawing/2014/main" val="1958997893"/>
                    </a:ext>
                  </a:extLst>
                </a:gridCol>
                <a:gridCol w="1751346">
                  <a:extLst>
                    <a:ext uri="{9D8B030D-6E8A-4147-A177-3AD203B41FA5}">
                      <a16:colId xmlns:a16="http://schemas.microsoft.com/office/drawing/2014/main" val="7152017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Addition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Addition 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Subtraction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Subtraction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059084"/>
                  </a:ext>
                </a:extLst>
              </a:tr>
              <a:tr h="698397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155917"/>
                  </a:ext>
                </a:extLst>
              </a:tr>
              <a:tr h="698397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281597"/>
                  </a:ext>
                </a:extLst>
              </a:tr>
              <a:tr h="698397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1114993"/>
                  </a:ext>
                </a:extLst>
              </a:tr>
              <a:tr h="698397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5452426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177AC729-ACF6-4F5A-A449-9F1731E312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790491"/>
              </p:ext>
            </p:extLst>
          </p:nvPr>
        </p:nvGraphicFramePr>
        <p:xfrm>
          <a:off x="4727745" y="2516468"/>
          <a:ext cx="7005384" cy="2792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1346">
                  <a:extLst>
                    <a:ext uri="{9D8B030D-6E8A-4147-A177-3AD203B41FA5}">
                      <a16:colId xmlns:a16="http://schemas.microsoft.com/office/drawing/2014/main" val="3011784999"/>
                    </a:ext>
                  </a:extLst>
                </a:gridCol>
                <a:gridCol w="1751346">
                  <a:extLst>
                    <a:ext uri="{9D8B030D-6E8A-4147-A177-3AD203B41FA5}">
                      <a16:colId xmlns:a16="http://schemas.microsoft.com/office/drawing/2014/main" val="4203594964"/>
                    </a:ext>
                  </a:extLst>
                </a:gridCol>
                <a:gridCol w="1751346">
                  <a:extLst>
                    <a:ext uri="{9D8B030D-6E8A-4147-A177-3AD203B41FA5}">
                      <a16:colId xmlns:a16="http://schemas.microsoft.com/office/drawing/2014/main" val="3069623804"/>
                    </a:ext>
                  </a:extLst>
                </a:gridCol>
                <a:gridCol w="1751346">
                  <a:extLst>
                    <a:ext uri="{9D8B030D-6E8A-4147-A177-3AD203B41FA5}">
                      <a16:colId xmlns:a16="http://schemas.microsoft.com/office/drawing/2014/main" val="2898855457"/>
                    </a:ext>
                  </a:extLst>
                </a:gridCol>
              </a:tblGrid>
              <a:tr h="6980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0 + 7 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+ 0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0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7 = 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346751"/>
                  </a:ext>
                </a:extLst>
              </a:tr>
              <a:tr h="6980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 + 6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 + 1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1 = 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6 = 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140149"/>
                  </a:ext>
                </a:extLst>
              </a:tr>
              <a:tr h="6980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 + 5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 + 2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2 = 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5 = 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9695431"/>
                  </a:ext>
                </a:extLst>
              </a:tr>
              <a:tr h="6980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 + 4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 + 3 = 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3 = 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 – 4 = 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290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600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Related facts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(Bar models)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8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784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calculations match the bar model?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CB25CE0-3B06-40AF-A3EC-F0AF708966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00622"/>
              </p:ext>
            </p:extLst>
          </p:nvPr>
        </p:nvGraphicFramePr>
        <p:xfrm>
          <a:off x="3155042" y="1266849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F9A3BD-3D8C-4A57-BFAA-B890DD408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54384"/>
              </p:ext>
            </p:extLst>
          </p:nvPr>
        </p:nvGraphicFramePr>
        <p:xfrm>
          <a:off x="2593520" y="3247033"/>
          <a:ext cx="7004958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2479">
                  <a:extLst>
                    <a:ext uri="{9D8B030D-6E8A-4147-A177-3AD203B41FA5}">
                      <a16:colId xmlns:a16="http://schemas.microsoft.com/office/drawing/2014/main" val="2504533601"/>
                    </a:ext>
                  </a:extLst>
                </a:gridCol>
                <a:gridCol w="3502479">
                  <a:extLst>
                    <a:ext uri="{9D8B030D-6E8A-4147-A177-3AD203B41FA5}">
                      <a16:colId xmlns:a16="http://schemas.microsoft.com/office/drawing/2014/main" val="1199904371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 + 8 = 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 + 8 = 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061665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 + 4 = 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 + 4 = 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117218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 – 4 = 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 – 4 = 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0480696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 – 8 = 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 – 8 = 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737798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22DE9EC-992A-4965-9743-5F8B4362E6EA}"/>
              </a:ext>
            </a:extLst>
          </p:cNvPr>
          <p:cNvSpPr/>
          <p:nvPr/>
        </p:nvSpPr>
        <p:spPr>
          <a:xfrm>
            <a:off x="2616546" y="3259066"/>
            <a:ext cx="3472984" cy="732502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E3BE8C-7F37-4556-9148-991633ECB14B}"/>
              </a:ext>
            </a:extLst>
          </p:cNvPr>
          <p:cNvSpPr/>
          <p:nvPr/>
        </p:nvSpPr>
        <p:spPr>
          <a:xfrm>
            <a:off x="6117472" y="4030579"/>
            <a:ext cx="3472984" cy="740454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9278E5-FF35-405D-858E-8D0474E00AF7}"/>
              </a:ext>
            </a:extLst>
          </p:cNvPr>
          <p:cNvSpPr/>
          <p:nvPr/>
        </p:nvSpPr>
        <p:spPr>
          <a:xfrm>
            <a:off x="2609277" y="4784564"/>
            <a:ext cx="3472984" cy="740454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55CF96-4D80-4D3D-9F3D-B4479136A47A}"/>
              </a:ext>
            </a:extLst>
          </p:cNvPr>
          <p:cNvSpPr/>
          <p:nvPr/>
        </p:nvSpPr>
        <p:spPr>
          <a:xfrm>
            <a:off x="6106812" y="5530537"/>
            <a:ext cx="3472984" cy="764496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1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8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784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calculations match the bar model?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CB25CE0-3B06-40AF-A3EC-F0AF708966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544888"/>
              </p:ext>
            </p:extLst>
          </p:nvPr>
        </p:nvGraphicFramePr>
        <p:xfrm>
          <a:off x="3155042" y="1266849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F9A3BD-3D8C-4A57-BFAA-B890DD408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482868"/>
              </p:ext>
            </p:extLst>
          </p:nvPr>
        </p:nvGraphicFramePr>
        <p:xfrm>
          <a:off x="2593520" y="3247033"/>
          <a:ext cx="7004958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2479">
                  <a:extLst>
                    <a:ext uri="{9D8B030D-6E8A-4147-A177-3AD203B41FA5}">
                      <a16:colId xmlns:a16="http://schemas.microsoft.com/office/drawing/2014/main" val="2504533601"/>
                    </a:ext>
                  </a:extLst>
                </a:gridCol>
                <a:gridCol w="3502479">
                  <a:extLst>
                    <a:ext uri="{9D8B030D-6E8A-4147-A177-3AD203B41FA5}">
                      <a16:colId xmlns:a16="http://schemas.microsoft.com/office/drawing/2014/main" val="1199904371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 + 5 = 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 + 9 = 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061665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 + 5 = 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 + 9 = 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117218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 – 9 = 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 – 5 = 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0480696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 – 9 = 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 – 5 = 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737798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22DE9EC-992A-4965-9743-5F8B4362E6EA}"/>
              </a:ext>
            </a:extLst>
          </p:cNvPr>
          <p:cNvSpPr/>
          <p:nvPr/>
        </p:nvSpPr>
        <p:spPr>
          <a:xfrm>
            <a:off x="2609277" y="4027833"/>
            <a:ext cx="3472984" cy="732502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E3BE8C-7F37-4556-9148-991633ECB14B}"/>
              </a:ext>
            </a:extLst>
          </p:cNvPr>
          <p:cNvSpPr/>
          <p:nvPr/>
        </p:nvSpPr>
        <p:spPr>
          <a:xfrm>
            <a:off x="6117472" y="3268577"/>
            <a:ext cx="3472984" cy="740454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9278E5-FF35-405D-858E-8D0474E00AF7}"/>
              </a:ext>
            </a:extLst>
          </p:cNvPr>
          <p:cNvSpPr/>
          <p:nvPr/>
        </p:nvSpPr>
        <p:spPr>
          <a:xfrm>
            <a:off x="2609277" y="5546565"/>
            <a:ext cx="3472984" cy="740454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55CF96-4D80-4D3D-9F3D-B4479136A47A}"/>
              </a:ext>
            </a:extLst>
          </p:cNvPr>
          <p:cNvSpPr/>
          <p:nvPr/>
        </p:nvSpPr>
        <p:spPr>
          <a:xfrm>
            <a:off x="6106812" y="4768535"/>
            <a:ext cx="3472984" cy="764496"/>
          </a:xfrm>
          <a:prstGeom prst="rect">
            <a:avLst/>
          </a:prstGeom>
          <a:solidFill>
            <a:srgbClr val="FFEB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84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6978826-20D9-472A-84D8-986D24371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837435"/>
              </p:ext>
            </p:extLst>
          </p:nvPr>
        </p:nvGraphicFramePr>
        <p:xfrm>
          <a:off x="607785" y="2612183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E0E564D-E609-4503-A52A-546F4E6AE450}"/>
              </a:ext>
            </a:extLst>
          </p:cNvPr>
          <p:cNvSpPr txBox="1"/>
          <p:nvPr/>
        </p:nvSpPr>
        <p:spPr>
          <a:xfrm>
            <a:off x="7651562" y="1739813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AA0CE1-74E2-4E59-8431-E114C8BD421C}"/>
              </a:ext>
            </a:extLst>
          </p:cNvPr>
          <p:cNvSpPr txBox="1"/>
          <p:nvPr/>
        </p:nvSpPr>
        <p:spPr>
          <a:xfrm>
            <a:off x="1045480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60DA8D-9AD6-4148-92A1-041AEC567725}"/>
              </a:ext>
            </a:extLst>
          </p:cNvPr>
          <p:cNvSpPr txBox="1"/>
          <p:nvPr/>
        </p:nvSpPr>
        <p:spPr>
          <a:xfrm>
            <a:off x="1045480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3CFEC2-B2F9-425C-B3D3-61123964D567}"/>
              </a:ext>
            </a:extLst>
          </p:cNvPr>
          <p:cNvSpPr txBox="1"/>
          <p:nvPr/>
        </p:nvSpPr>
        <p:spPr>
          <a:xfrm>
            <a:off x="7825808" y="3550384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086C30-9695-42EE-99D5-1640FBA1FE60}"/>
              </a:ext>
            </a:extLst>
          </p:cNvPr>
          <p:cNvSpPr txBox="1"/>
          <p:nvPr/>
        </p:nvSpPr>
        <p:spPr>
          <a:xfrm>
            <a:off x="7825807" y="4543074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489117-68A0-4643-97A6-39022E965B2D}"/>
              </a:ext>
            </a:extLst>
          </p:cNvPr>
          <p:cNvSpPr txBox="1"/>
          <p:nvPr/>
        </p:nvSpPr>
        <p:spPr>
          <a:xfrm>
            <a:off x="776844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49F88-F3F0-40AD-B5BF-D70F0EB524E6}"/>
              </a:ext>
            </a:extLst>
          </p:cNvPr>
          <p:cNvSpPr txBox="1"/>
          <p:nvPr/>
        </p:nvSpPr>
        <p:spPr>
          <a:xfrm>
            <a:off x="776844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49981E-A919-44F0-B848-3F544AA647F5}"/>
              </a:ext>
            </a:extLst>
          </p:cNvPr>
          <p:cNvSpPr txBox="1"/>
          <p:nvPr/>
        </p:nvSpPr>
        <p:spPr>
          <a:xfrm>
            <a:off x="9100703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86ACB5-8ABE-43E9-A148-A763352702B8}"/>
              </a:ext>
            </a:extLst>
          </p:cNvPr>
          <p:cNvSpPr txBox="1"/>
          <p:nvPr/>
        </p:nvSpPr>
        <p:spPr>
          <a:xfrm>
            <a:off x="9100703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9DCF7-057D-4751-A9CD-8F6916EDBED4}"/>
              </a:ext>
            </a:extLst>
          </p:cNvPr>
          <p:cNvSpPr txBox="1"/>
          <p:nvPr/>
        </p:nvSpPr>
        <p:spPr>
          <a:xfrm>
            <a:off x="9057737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FEC714-6403-4698-BAC9-0572F8DB74F3}"/>
              </a:ext>
            </a:extLst>
          </p:cNvPr>
          <p:cNvSpPr txBox="1"/>
          <p:nvPr/>
        </p:nvSpPr>
        <p:spPr>
          <a:xfrm>
            <a:off x="9057737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4BAA97-E797-484F-B9CE-F5B00A9B3428}"/>
              </a:ext>
            </a:extLst>
          </p:cNvPr>
          <p:cNvSpPr txBox="1"/>
          <p:nvPr/>
        </p:nvSpPr>
        <p:spPr>
          <a:xfrm>
            <a:off x="10402015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D90B39-52B9-422C-9C12-B10B58749CA8}"/>
              </a:ext>
            </a:extLst>
          </p:cNvPr>
          <p:cNvSpPr txBox="1"/>
          <p:nvPr/>
        </p:nvSpPr>
        <p:spPr>
          <a:xfrm>
            <a:off x="10402015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804779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6978826-20D9-472A-84D8-986D24371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146998"/>
              </p:ext>
            </p:extLst>
          </p:nvPr>
        </p:nvGraphicFramePr>
        <p:xfrm>
          <a:off x="607785" y="2612183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E0E564D-E609-4503-A52A-546F4E6AE450}"/>
              </a:ext>
            </a:extLst>
          </p:cNvPr>
          <p:cNvSpPr txBox="1"/>
          <p:nvPr/>
        </p:nvSpPr>
        <p:spPr>
          <a:xfrm>
            <a:off x="7651562" y="1739813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AA0CE1-74E2-4E59-8431-E114C8BD421C}"/>
              </a:ext>
            </a:extLst>
          </p:cNvPr>
          <p:cNvSpPr txBox="1"/>
          <p:nvPr/>
        </p:nvSpPr>
        <p:spPr>
          <a:xfrm>
            <a:off x="1045480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60DA8D-9AD6-4148-92A1-041AEC567725}"/>
              </a:ext>
            </a:extLst>
          </p:cNvPr>
          <p:cNvSpPr txBox="1"/>
          <p:nvPr/>
        </p:nvSpPr>
        <p:spPr>
          <a:xfrm>
            <a:off x="1045480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3CFEC2-B2F9-425C-B3D3-61123964D567}"/>
              </a:ext>
            </a:extLst>
          </p:cNvPr>
          <p:cNvSpPr txBox="1"/>
          <p:nvPr/>
        </p:nvSpPr>
        <p:spPr>
          <a:xfrm>
            <a:off x="7825808" y="3550384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086C30-9695-42EE-99D5-1640FBA1FE60}"/>
              </a:ext>
            </a:extLst>
          </p:cNvPr>
          <p:cNvSpPr txBox="1"/>
          <p:nvPr/>
        </p:nvSpPr>
        <p:spPr>
          <a:xfrm>
            <a:off x="7825807" y="4543074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489117-68A0-4643-97A6-39022E965B2D}"/>
              </a:ext>
            </a:extLst>
          </p:cNvPr>
          <p:cNvSpPr txBox="1"/>
          <p:nvPr/>
        </p:nvSpPr>
        <p:spPr>
          <a:xfrm>
            <a:off x="776844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49F88-F3F0-40AD-B5BF-D70F0EB524E6}"/>
              </a:ext>
            </a:extLst>
          </p:cNvPr>
          <p:cNvSpPr txBox="1"/>
          <p:nvPr/>
        </p:nvSpPr>
        <p:spPr>
          <a:xfrm>
            <a:off x="776844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49981E-A919-44F0-B848-3F544AA647F5}"/>
              </a:ext>
            </a:extLst>
          </p:cNvPr>
          <p:cNvSpPr txBox="1"/>
          <p:nvPr/>
        </p:nvSpPr>
        <p:spPr>
          <a:xfrm>
            <a:off x="9100703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86ACB5-8ABE-43E9-A148-A763352702B8}"/>
              </a:ext>
            </a:extLst>
          </p:cNvPr>
          <p:cNvSpPr txBox="1"/>
          <p:nvPr/>
        </p:nvSpPr>
        <p:spPr>
          <a:xfrm>
            <a:off x="9100703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9DCF7-057D-4751-A9CD-8F6916EDBED4}"/>
              </a:ext>
            </a:extLst>
          </p:cNvPr>
          <p:cNvSpPr txBox="1"/>
          <p:nvPr/>
        </p:nvSpPr>
        <p:spPr>
          <a:xfrm>
            <a:off x="9057737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FEC714-6403-4698-BAC9-0572F8DB74F3}"/>
              </a:ext>
            </a:extLst>
          </p:cNvPr>
          <p:cNvSpPr txBox="1"/>
          <p:nvPr/>
        </p:nvSpPr>
        <p:spPr>
          <a:xfrm>
            <a:off x="9057737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4BAA97-E797-484F-B9CE-F5B00A9B3428}"/>
              </a:ext>
            </a:extLst>
          </p:cNvPr>
          <p:cNvSpPr txBox="1"/>
          <p:nvPr/>
        </p:nvSpPr>
        <p:spPr>
          <a:xfrm>
            <a:off x="10402015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D90B39-52B9-422C-9C12-B10B58749CA8}"/>
              </a:ext>
            </a:extLst>
          </p:cNvPr>
          <p:cNvSpPr txBox="1"/>
          <p:nvPr/>
        </p:nvSpPr>
        <p:spPr>
          <a:xfrm>
            <a:off x="10402015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13509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6978826-20D9-472A-84D8-986D24371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03196"/>
              </p:ext>
            </p:extLst>
          </p:nvPr>
        </p:nvGraphicFramePr>
        <p:xfrm>
          <a:off x="607785" y="2612183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E0E564D-E609-4503-A52A-546F4E6AE450}"/>
              </a:ext>
            </a:extLst>
          </p:cNvPr>
          <p:cNvSpPr txBox="1"/>
          <p:nvPr/>
        </p:nvSpPr>
        <p:spPr>
          <a:xfrm>
            <a:off x="7651562" y="1739813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AA0CE1-74E2-4E59-8431-E114C8BD421C}"/>
              </a:ext>
            </a:extLst>
          </p:cNvPr>
          <p:cNvSpPr txBox="1"/>
          <p:nvPr/>
        </p:nvSpPr>
        <p:spPr>
          <a:xfrm>
            <a:off x="1045480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60DA8D-9AD6-4148-92A1-041AEC567725}"/>
              </a:ext>
            </a:extLst>
          </p:cNvPr>
          <p:cNvSpPr txBox="1"/>
          <p:nvPr/>
        </p:nvSpPr>
        <p:spPr>
          <a:xfrm>
            <a:off x="1045480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3CFEC2-B2F9-425C-B3D3-61123964D567}"/>
              </a:ext>
            </a:extLst>
          </p:cNvPr>
          <p:cNvSpPr txBox="1"/>
          <p:nvPr/>
        </p:nvSpPr>
        <p:spPr>
          <a:xfrm>
            <a:off x="7825808" y="3550384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086C30-9695-42EE-99D5-1640FBA1FE60}"/>
              </a:ext>
            </a:extLst>
          </p:cNvPr>
          <p:cNvSpPr txBox="1"/>
          <p:nvPr/>
        </p:nvSpPr>
        <p:spPr>
          <a:xfrm>
            <a:off x="7825807" y="4543074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489117-68A0-4643-97A6-39022E965B2D}"/>
              </a:ext>
            </a:extLst>
          </p:cNvPr>
          <p:cNvSpPr txBox="1"/>
          <p:nvPr/>
        </p:nvSpPr>
        <p:spPr>
          <a:xfrm>
            <a:off x="776844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49F88-F3F0-40AD-B5BF-D70F0EB524E6}"/>
              </a:ext>
            </a:extLst>
          </p:cNvPr>
          <p:cNvSpPr txBox="1"/>
          <p:nvPr/>
        </p:nvSpPr>
        <p:spPr>
          <a:xfrm>
            <a:off x="776844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49981E-A919-44F0-B848-3F544AA647F5}"/>
              </a:ext>
            </a:extLst>
          </p:cNvPr>
          <p:cNvSpPr txBox="1"/>
          <p:nvPr/>
        </p:nvSpPr>
        <p:spPr>
          <a:xfrm>
            <a:off x="9100703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86ACB5-8ABE-43E9-A148-A763352702B8}"/>
              </a:ext>
            </a:extLst>
          </p:cNvPr>
          <p:cNvSpPr txBox="1"/>
          <p:nvPr/>
        </p:nvSpPr>
        <p:spPr>
          <a:xfrm>
            <a:off x="9100703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9DCF7-057D-4751-A9CD-8F6916EDBED4}"/>
              </a:ext>
            </a:extLst>
          </p:cNvPr>
          <p:cNvSpPr txBox="1"/>
          <p:nvPr/>
        </p:nvSpPr>
        <p:spPr>
          <a:xfrm>
            <a:off x="9057737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FEC714-6403-4698-BAC9-0572F8DB74F3}"/>
              </a:ext>
            </a:extLst>
          </p:cNvPr>
          <p:cNvSpPr txBox="1"/>
          <p:nvPr/>
        </p:nvSpPr>
        <p:spPr>
          <a:xfrm>
            <a:off x="9057737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4BAA97-E797-484F-B9CE-F5B00A9B3428}"/>
              </a:ext>
            </a:extLst>
          </p:cNvPr>
          <p:cNvSpPr txBox="1"/>
          <p:nvPr/>
        </p:nvSpPr>
        <p:spPr>
          <a:xfrm>
            <a:off x="10402015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D90B39-52B9-422C-9C12-B10B58749CA8}"/>
              </a:ext>
            </a:extLst>
          </p:cNvPr>
          <p:cNvSpPr txBox="1"/>
          <p:nvPr/>
        </p:nvSpPr>
        <p:spPr>
          <a:xfrm>
            <a:off x="10402015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FB518C-976C-4658-9596-FCB469C89F0F}"/>
              </a:ext>
            </a:extLst>
          </p:cNvPr>
          <p:cNvSpPr txBox="1"/>
          <p:nvPr/>
        </p:nvSpPr>
        <p:spPr>
          <a:xfrm>
            <a:off x="4663606" y="348818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DB5DAB5-BAB0-4BAB-A129-C5CE9435AA97}"/>
              </a:ext>
            </a:extLst>
          </p:cNvPr>
          <p:cNvSpPr txBox="1"/>
          <p:nvPr/>
        </p:nvSpPr>
        <p:spPr>
          <a:xfrm>
            <a:off x="4663606" y="348818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4905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6978826-20D9-472A-84D8-986D24371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176075"/>
              </p:ext>
            </p:extLst>
          </p:nvPr>
        </p:nvGraphicFramePr>
        <p:xfrm>
          <a:off x="607785" y="2612183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E0E564D-E609-4503-A52A-546F4E6AE450}"/>
              </a:ext>
            </a:extLst>
          </p:cNvPr>
          <p:cNvSpPr txBox="1"/>
          <p:nvPr/>
        </p:nvSpPr>
        <p:spPr>
          <a:xfrm>
            <a:off x="7651562" y="1739813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AA0CE1-74E2-4E59-8431-E114C8BD421C}"/>
              </a:ext>
            </a:extLst>
          </p:cNvPr>
          <p:cNvSpPr txBox="1"/>
          <p:nvPr/>
        </p:nvSpPr>
        <p:spPr>
          <a:xfrm>
            <a:off x="1045480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60DA8D-9AD6-4148-92A1-041AEC567725}"/>
              </a:ext>
            </a:extLst>
          </p:cNvPr>
          <p:cNvSpPr txBox="1"/>
          <p:nvPr/>
        </p:nvSpPr>
        <p:spPr>
          <a:xfrm>
            <a:off x="1045480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3CFEC2-B2F9-425C-B3D3-61123964D567}"/>
              </a:ext>
            </a:extLst>
          </p:cNvPr>
          <p:cNvSpPr txBox="1"/>
          <p:nvPr/>
        </p:nvSpPr>
        <p:spPr>
          <a:xfrm>
            <a:off x="7825808" y="3550384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086C30-9695-42EE-99D5-1640FBA1FE60}"/>
              </a:ext>
            </a:extLst>
          </p:cNvPr>
          <p:cNvSpPr txBox="1"/>
          <p:nvPr/>
        </p:nvSpPr>
        <p:spPr>
          <a:xfrm>
            <a:off x="7825807" y="4543074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489117-68A0-4643-97A6-39022E965B2D}"/>
              </a:ext>
            </a:extLst>
          </p:cNvPr>
          <p:cNvSpPr txBox="1"/>
          <p:nvPr/>
        </p:nvSpPr>
        <p:spPr>
          <a:xfrm>
            <a:off x="776844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49F88-F3F0-40AD-B5BF-D70F0EB524E6}"/>
              </a:ext>
            </a:extLst>
          </p:cNvPr>
          <p:cNvSpPr txBox="1"/>
          <p:nvPr/>
        </p:nvSpPr>
        <p:spPr>
          <a:xfrm>
            <a:off x="776844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49981E-A919-44F0-B848-3F544AA647F5}"/>
              </a:ext>
            </a:extLst>
          </p:cNvPr>
          <p:cNvSpPr txBox="1"/>
          <p:nvPr/>
        </p:nvSpPr>
        <p:spPr>
          <a:xfrm>
            <a:off x="9100703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86ACB5-8ABE-43E9-A148-A763352702B8}"/>
              </a:ext>
            </a:extLst>
          </p:cNvPr>
          <p:cNvSpPr txBox="1"/>
          <p:nvPr/>
        </p:nvSpPr>
        <p:spPr>
          <a:xfrm>
            <a:off x="9100703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9DCF7-057D-4751-A9CD-8F6916EDBED4}"/>
              </a:ext>
            </a:extLst>
          </p:cNvPr>
          <p:cNvSpPr txBox="1"/>
          <p:nvPr/>
        </p:nvSpPr>
        <p:spPr>
          <a:xfrm>
            <a:off x="9057737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FEC714-6403-4698-BAC9-0572F8DB74F3}"/>
              </a:ext>
            </a:extLst>
          </p:cNvPr>
          <p:cNvSpPr txBox="1"/>
          <p:nvPr/>
        </p:nvSpPr>
        <p:spPr>
          <a:xfrm>
            <a:off x="9057737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4BAA97-E797-484F-B9CE-F5B00A9B3428}"/>
              </a:ext>
            </a:extLst>
          </p:cNvPr>
          <p:cNvSpPr txBox="1"/>
          <p:nvPr/>
        </p:nvSpPr>
        <p:spPr>
          <a:xfrm>
            <a:off x="10402015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D90B39-52B9-422C-9C12-B10B58749CA8}"/>
              </a:ext>
            </a:extLst>
          </p:cNvPr>
          <p:cNvSpPr txBox="1"/>
          <p:nvPr/>
        </p:nvSpPr>
        <p:spPr>
          <a:xfrm>
            <a:off x="10402015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FB518C-976C-4658-9596-FCB469C89F0F}"/>
              </a:ext>
            </a:extLst>
          </p:cNvPr>
          <p:cNvSpPr txBox="1"/>
          <p:nvPr/>
        </p:nvSpPr>
        <p:spPr>
          <a:xfrm>
            <a:off x="4663606" y="348818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DB5DAB5-BAB0-4BAB-A129-C5CE9435AA97}"/>
              </a:ext>
            </a:extLst>
          </p:cNvPr>
          <p:cNvSpPr txBox="1"/>
          <p:nvPr/>
        </p:nvSpPr>
        <p:spPr>
          <a:xfrm>
            <a:off x="4663606" y="348818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4214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6978826-20D9-472A-84D8-986D24371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349336"/>
              </p:ext>
            </p:extLst>
          </p:nvPr>
        </p:nvGraphicFramePr>
        <p:xfrm>
          <a:off x="607785" y="2612183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E0E564D-E609-4503-A52A-546F4E6AE450}"/>
              </a:ext>
            </a:extLst>
          </p:cNvPr>
          <p:cNvSpPr txBox="1"/>
          <p:nvPr/>
        </p:nvSpPr>
        <p:spPr>
          <a:xfrm>
            <a:off x="7651562" y="1739813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AA0CE1-74E2-4E59-8431-E114C8BD421C}"/>
              </a:ext>
            </a:extLst>
          </p:cNvPr>
          <p:cNvSpPr txBox="1"/>
          <p:nvPr/>
        </p:nvSpPr>
        <p:spPr>
          <a:xfrm>
            <a:off x="1045480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60DA8D-9AD6-4148-92A1-041AEC567725}"/>
              </a:ext>
            </a:extLst>
          </p:cNvPr>
          <p:cNvSpPr txBox="1"/>
          <p:nvPr/>
        </p:nvSpPr>
        <p:spPr>
          <a:xfrm>
            <a:off x="1045480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3CFEC2-B2F9-425C-B3D3-61123964D567}"/>
              </a:ext>
            </a:extLst>
          </p:cNvPr>
          <p:cNvSpPr txBox="1"/>
          <p:nvPr/>
        </p:nvSpPr>
        <p:spPr>
          <a:xfrm>
            <a:off x="7825808" y="3550384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086C30-9695-42EE-99D5-1640FBA1FE60}"/>
              </a:ext>
            </a:extLst>
          </p:cNvPr>
          <p:cNvSpPr txBox="1"/>
          <p:nvPr/>
        </p:nvSpPr>
        <p:spPr>
          <a:xfrm>
            <a:off x="7825807" y="4543074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489117-68A0-4643-97A6-39022E965B2D}"/>
              </a:ext>
            </a:extLst>
          </p:cNvPr>
          <p:cNvSpPr txBox="1"/>
          <p:nvPr/>
        </p:nvSpPr>
        <p:spPr>
          <a:xfrm>
            <a:off x="776844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49F88-F3F0-40AD-B5BF-D70F0EB524E6}"/>
              </a:ext>
            </a:extLst>
          </p:cNvPr>
          <p:cNvSpPr txBox="1"/>
          <p:nvPr/>
        </p:nvSpPr>
        <p:spPr>
          <a:xfrm>
            <a:off x="776844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49981E-A919-44F0-B848-3F544AA647F5}"/>
              </a:ext>
            </a:extLst>
          </p:cNvPr>
          <p:cNvSpPr txBox="1"/>
          <p:nvPr/>
        </p:nvSpPr>
        <p:spPr>
          <a:xfrm>
            <a:off x="9100703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86ACB5-8ABE-43E9-A148-A763352702B8}"/>
              </a:ext>
            </a:extLst>
          </p:cNvPr>
          <p:cNvSpPr txBox="1"/>
          <p:nvPr/>
        </p:nvSpPr>
        <p:spPr>
          <a:xfrm>
            <a:off x="9100703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9DCF7-057D-4751-A9CD-8F6916EDBED4}"/>
              </a:ext>
            </a:extLst>
          </p:cNvPr>
          <p:cNvSpPr txBox="1"/>
          <p:nvPr/>
        </p:nvSpPr>
        <p:spPr>
          <a:xfrm>
            <a:off x="9057737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FEC714-6403-4698-BAC9-0572F8DB74F3}"/>
              </a:ext>
            </a:extLst>
          </p:cNvPr>
          <p:cNvSpPr txBox="1"/>
          <p:nvPr/>
        </p:nvSpPr>
        <p:spPr>
          <a:xfrm>
            <a:off x="9057737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4BAA97-E797-484F-B9CE-F5B00A9B3428}"/>
              </a:ext>
            </a:extLst>
          </p:cNvPr>
          <p:cNvSpPr txBox="1"/>
          <p:nvPr/>
        </p:nvSpPr>
        <p:spPr>
          <a:xfrm>
            <a:off x="10402015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D90B39-52B9-422C-9C12-B10B58749CA8}"/>
              </a:ext>
            </a:extLst>
          </p:cNvPr>
          <p:cNvSpPr txBox="1"/>
          <p:nvPr/>
        </p:nvSpPr>
        <p:spPr>
          <a:xfrm>
            <a:off x="10402015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FB518C-976C-4658-9596-FCB469C89F0F}"/>
              </a:ext>
            </a:extLst>
          </p:cNvPr>
          <p:cNvSpPr txBox="1"/>
          <p:nvPr/>
        </p:nvSpPr>
        <p:spPr>
          <a:xfrm>
            <a:off x="1659149" y="348848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DB5DAB5-BAB0-4BAB-A129-C5CE9435AA97}"/>
              </a:ext>
            </a:extLst>
          </p:cNvPr>
          <p:cNvSpPr txBox="1"/>
          <p:nvPr/>
        </p:nvSpPr>
        <p:spPr>
          <a:xfrm>
            <a:off x="1659149" y="348848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0156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6978826-20D9-472A-84D8-986D243712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95783"/>
              </p:ext>
            </p:extLst>
          </p:nvPr>
        </p:nvGraphicFramePr>
        <p:xfrm>
          <a:off x="607785" y="2612183"/>
          <a:ext cx="5881914" cy="1633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957">
                  <a:extLst>
                    <a:ext uri="{9D8B030D-6E8A-4147-A177-3AD203B41FA5}">
                      <a16:colId xmlns:a16="http://schemas.microsoft.com/office/drawing/2014/main" val="1788091447"/>
                    </a:ext>
                  </a:extLst>
                </a:gridCol>
                <a:gridCol w="2940957">
                  <a:extLst>
                    <a:ext uri="{9D8B030D-6E8A-4147-A177-3AD203B41FA5}">
                      <a16:colId xmlns:a16="http://schemas.microsoft.com/office/drawing/2014/main" val="3090042517"/>
                    </a:ext>
                  </a:extLst>
                </a:gridCol>
              </a:tblGrid>
              <a:tr h="8168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396511"/>
                  </a:ext>
                </a:extLst>
              </a:tr>
              <a:tr h="816817"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61619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E0E564D-E609-4503-A52A-546F4E6AE450}"/>
              </a:ext>
            </a:extLst>
          </p:cNvPr>
          <p:cNvSpPr txBox="1"/>
          <p:nvPr/>
        </p:nvSpPr>
        <p:spPr>
          <a:xfrm>
            <a:off x="7651562" y="1739813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AA0CE1-74E2-4E59-8431-E114C8BD421C}"/>
              </a:ext>
            </a:extLst>
          </p:cNvPr>
          <p:cNvSpPr txBox="1"/>
          <p:nvPr/>
        </p:nvSpPr>
        <p:spPr>
          <a:xfrm>
            <a:off x="1045480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60DA8D-9AD6-4148-92A1-041AEC567725}"/>
              </a:ext>
            </a:extLst>
          </p:cNvPr>
          <p:cNvSpPr txBox="1"/>
          <p:nvPr/>
        </p:nvSpPr>
        <p:spPr>
          <a:xfrm>
            <a:off x="1045480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3CFEC2-B2F9-425C-B3D3-61123964D567}"/>
              </a:ext>
            </a:extLst>
          </p:cNvPr>
          <p:cNvSpPr txBox="1"/>
          <p:nvPr/>
        </p:nvSpPr>
        <p:spPr>
          <a:xfrm>
            <a:off x="7825808" y="3550384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086C30-9695-42EE-99D5-1640FBA1FE60}"/>
              </a:ext>
            </a:extLst>
          </p:cNvPr>
          <p:cNvSpPr txBox="1"/>
          <p:nvPr/>
        </p:nvSpPr>
        <p:spPr>
          <a:xfrm>
            <a:off x="7825807" y="4543074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489117-68A0-4643-97A6-39022E965B2D}"/>
              </a:ext>
            </a:extLst>
          </p:cNvPr>
          <p:cNvSpPr txBox="1"/>
          <p:nvPr/>
        </p:nvSpPr>
        <p:spPr>
          <a:xfrm>
            <a:off x="7768446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849F88-F3F0-40AD-B5BF-D70F0EB524E6}"/>
              </a:ext>
            </a:extLst>
          </p:cNvPr>
          <p:cNvSpPr txBox="1"/>
          <p:nvPr/>
        </p:nvSpPr>
        <p:spPr>
          <a:xfrm>
            <a:off x="7768446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49981E-A919-44F0-B848-3F544AA647F5}"/>
              </a:ext>
            </a:extLst>
          </p:cNvPr>
          <p:cNvSpPr txBox="1"/>
          <p:nvPr/>
        </p:nvSpPr>
        <p:spPr>
          <a:xfrm>
            <a:off x="9100703" y="160590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86ACB5-8ABE-43E9-A148-A763352702B8}"/>
              </a:ext>
            </a:extLst>
          </p:cNvPr>
          <p:cNvSpPr txBox="1"/>
          <p:nvPr/>
        </p:nvSpPr>
        <p:spPr>
          <a:xfrm>
            <a:off x="9100703" y="25825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9DCF7-057D-4751-A9CD-8F6916EDBED4}"/>
              </a:ext>
            </a:extLst>
          </p:cNvPr>
          <p:cNvSpPr txBox="1"/>
          <p:nvPr/>
        </p:nvSpPr>
        <p:spPr>
          <a:xfrm>
            <a:off x="9057737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FEC714-6403-4698-BAC9-0572F8DB74F3}"/>
              </a:ext>
            </a:extLst>
          </p:cNvPr>
          <p:cNvSpPr txBox="1"/>
          <p:nvPr/>
        </p:nvSpPr>
        <p:spPr>
          <a:xfrm>
            <a:off x="9057737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4BAA97-E797-484F-B9CE-F5B00A9B3428}"/>
              </a:ext>
            </a:extLst>
          </p:cNvPr>
          <p:cNvSpPr txBox="1"/>
          <p:nvPr/>
        </p:nvSpPr>
        <p:spPr>
          <a:xfrm>
            <a:off x="10402015" y="355038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D90B39-52B9-422C-9C12-B10B58749CA8}"/>
              </a:ext>
            </a:extLst>
          </p:cNvPr>
          <p:cNvSpPr txBox="1"/>
          <p:nvPr/>
        </p:nvSpPr>
        <p:spPr>
          <a:xfrm>
            <a:off x="10402015" y="4543074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FB518C-976C-4658-9596-FCB469C89F0F}"/>
              </a:ext>
            </a:extLst>
          </p:cNvPr>
          <p:cNvSpPr txBox="1"/>
          <p:nvPr/>
        </p:nvSpPr>
        <p:spPr>
          <a:xfrm>
            <a:off x="1670035" y="347067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DB5DAB5-BAB0-4BAB-A129-C5CE9435AA97}"/>
              </a:ext>
            </a:extLst>
          </p:cNvPr>
          <p:cNvSpPr txBox="1"/>
          <p:nvPr/>
        </p:nvSpPr>
        <p:spPr>
          <a:xfrm>
            <a:off x="1670035" y="347067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60261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FDC6E7-C470-429A-B335-37CC88068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5E867737-00A0-4E27-B3F9-9B9CD9B666CC}"/>
              </a:ext>
            </a:extLst>
          </p:cNvPr>
          <p:cNvSpPr/>
          <p:nvPr/>
        </p:nvSpPr>
        <p:spPr>
          <a:xfrm>
            <a:off x="2895642" y="1519048"/>
            <a:ext cx="3205212" cy="1040452"/>
          </a:xfrm>
          <a:prstGeom prst="wedgeRoundRectCallout">
            <a:avLst>
              <a:gd name="adj1" fmla="val -62167"/>
              <a:gd name="adj2" fmla="val 2574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missing number is 14.</a:t>
            </a:r>
            <a:endParaRPr lang="en-GB" sz="2800" dirty="0">
              <a:solidFill>
                <a:schemeClr val="tx1"/>
              </a:solidFill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AB3ADB9-88F9-4826-A504-DB3DF47EA6C7}"/>
              </a:ext>
            </a:extLst>
          </p:cNvPr>
          <p:cNvGraphicFramePr>
            <a:graphicFrameLocks noGrp="1"/>
          </p:cNvGraphicFramePr>
          <p:nvPr/>
        </p:nvGraphicFramePr>
        <p:xfrm>
          <a:off x="6651308" y="1228102"/>
          <a:ext cx="4817328" cy="1546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6866">
                  <a:extLst>
                    <a:ext uri="{9D8B030D-6E8A-4147-A177-3AD203B41FA5}">
                      <a16:colId xmlns:a16="http://schemas.microsoft.com/office/drawing/2014/main" val="3991784231"/>
                    </a:ext>
                  </a:extLst>
                </a:gridCol>
                <a:gridCol w="1120462">
                  <a:extLst>
                    <a:ext uri="{9D8B030D-6E8A-4147-A177-3AD203B41FA5}">
                      <a16:colId xmlns:a16="http://schemas.microsoft.com/office/drawing/2014/main" val="2977726874"/>
                    </a:ext>
                  </a:extLst>
                </a:gridCol>
              </a:tblGrid>
              <a:tr h="7759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430768"/>
                  </a:ext>
                </a:extLst>
              </a:tr>
              <a:tr h="770711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15645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FAAEB55-BE08-44BA-BE6D-73D671A0AB75}"/>
              </a:ext>
            </a:extLst>
          </p:cNvPr>
          <p:cNvSpPr txBox="1"/>
          <p:nvPr/>
        </p:nvSpPr>
        <p:spPr>
          <a:xfrm>
            <a:off x="337754" y="3605010"/>
            <a:ext cx="8802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Ben correct?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not, what mistake might Ben have made?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43C801-FFA4-43FA-AB56-BFF46760153B}"/>
              </a:ext>
            </a:extLst>
          </p:cNvPr>
          <p:cNvSpPr txBox="1"/>
          <p:nvPr/>
        </p:nvSpPr>
        <p:spPr>
          <a:xfrm>
            <a:off x="337754" y="4882648"/>
            <a:ext cx="114454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 Ben is not correct, he has mistaken the missing number for the answer. 8 + 6 = 14.</a:t>
            </a:r>
          </a:p>
        </p:txBody>
      </p:sp>
    </p:spTree>
    <p:extLst>
      <p:ext uri="{BB962C8B-B14F-4D97-AF65-F5344CB8AC3E}">
        <p14:creationId xmlns:p14="http://schemas.microsoft.com/office/powerpoint/2010/main" val="3786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E68345-EEB1-497A-983E-8A1B6C15A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ardrop 30">
            <a:extLst>
              <a:ext uri="{FF2B5EF4-FFF2-40B4-BE49-F238E27FC236}">
                <a16:creationId xmlns:a16="http://schemas.microsoft.com/office/drawing/2014/main" id="{4E338164-A544-447E-B801-B3E14B14035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1D01736-264D-4354-B337-F211E9E5DC18}"/>
              </a:ext>
            </a:extLst>
          </p:cNvPr>
          <p:cNvSpPr txBox="1"/>
          <p:nvPr/>
        </p:nvSpPr>
        <p:spPr>
          <a:xfrm>
            <a:off x="275439" y="279280"/>
            <a:ext cx="9732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number frames to complete the bar model.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20B4D1-7B89-4078-ABCE-A562EBB34586}"/>
              </a:ext>
            </a:extLst>
          </p:cNvPr>
          <p:cNvSpPr txBox="1"/>
          <p:nvPr/>
        </p:nvSpPr>
        <p:spPr>
          <a:xfrm>
            <a:off x="3911172" y="1769279"/>
            <a:ext cx="100540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78822A45-078F-483D-8161-2FB0560AD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166049"/>
              </p:ext>
            </p:extLst>
          </p:nvPr>
        </p:nvGraphicFramePr>
        <p:xfrm>
          <a:off x="848185" y="3766930"/>
          <a:ext cx="5247814" cy="1546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3907">
                  <a:extLst>
                    <a:ext uri="{9D8B030D-6E8A-4147-A177-3AD203B41FA5}">
                      <a16:colId xmlns:a16="http://schemas.microsoft.com/office/drawing/2014/main" val="3991784231"/>
                    </a:ext>
                  </a:extLst>
                </a:gridCol>
                <a:gridCol w="2623907">
                  <a:extLst>
                    <a:ext uri="{9D8B030D-6E8A-4147-A177-3AD203B41FA5}">
                      <a16:colId xmlns:a16="http://schemas.microsoft.com/office/drawing/2014/main" val="2977726874"/>
                    </a:ext>
                  </a:extLst>
                </a:gridCol>
              </a:tblGrid>
              <a:tr h="775950">
                <a:tc gridSpan="2"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B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430768"/>
                  </a:ext>
                </a:extLst>
              </a:tr>
              <a:tr h="770711"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156455"/>
                  </a:ext>
                </a:extLst>
              </a:tr>
            </a:tbl>
          </a:graphicData>
        </a:graphic>
      </p:graphicFrame>
      <p:sp>
        <p:nvSpPr>
          <p:cNvPr id="50" name="TextBox 49">
            <a:extLst>
              <a:ext uri="{FF2B5EF4-FFF2-40B4-BE49-F238E27FC236}">
                <a16:creationId xmlns:a16="http://schemas.microsoft.com/office/drawing/2014/main" id="{90D65D7A-9D83-4283-AE41-82F3E78F8129}"/>
              </a:ext>
            </a:extLst>
          </p:cNvPr>
          <p:cNvSpPr txBox="1"/>
          <p:nvPr/>
        </p:nvSpPr>
        <p:spPr>
          <a:xfrm>
            <a:off x="7124055" y="1485950"/>
            <a:ext cx="4039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List the related facts.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0158BF5-871A-4272-8645-70CFA7D8E1BE}"/>
              </a:ext>
            </a:extLst>
          </p:cNvPr>
          <p:cNvSpPr txBox="1"/>
          <p:nvPr/>
        </p:nvSpPr>
        <p:spPr>
          <a:xfrm>
            <a:off x="7306927" y="2428310"/>
            <a:ext cx="3752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- _____ = _____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D64A298-096F-47F7-A6E6-C74036B4A01C}"/>
              </a:ext>
            </a:extLst>
          </p:cNvPr>
          <p:cNvSpPr txBox="1"/>
          <p:nvPr/>
        </p:nvSpPr>
        <p:spPr>
          <a:xfrm>
            <a:off x="3059618" y="381341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4A76B54-7B2E-45E4-A8AA-C3A5C691B185}"/>
              </a:ext>
            </a:extLst>
          </p:cNvPr>
          <p:cNvSpPr txBox="1"/>
          <p:nvPr/>
        </p:nvSpPr>
        <p:spPr>
          <a:xfrm>
            <a:off x="1771936" y="456949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686A373-F220-4904-BC20-72E250AC60FD}"/>
              </a:ext>
            </a:extLst>
          </p:cNvPr>
          <p:cNvSpPr txBox="1"/>
          <p:nvPr/>
        </p:nvSpPr>
        <p:spPr>
          <a:xfrm>
            <a:off x="4401368" y="4566093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14F715E-814C-442B-BC07-FBD5C8E0D53A}"/>
              </a:ext>
            </a:extLst>
          </p:cNvPr>
          <p:cNvSpPr txBox="1"/>
          <p:nvPr/>
        </p:nvSpPr>
        <p:spPr>
          <a:xfrm>
            <a:off x="1771936" y="456949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6B6579D-AF86-4619-A71A-FFEBF1C0E2E8}"/>
              </a:ext>
            </a:extLst>
          </p:cNvPr>
          <p:cNvSpPr txBox="1"/>
          <p:nvPr/>
        </p:nvSpPr>
        <p:spPr>
          <a:xfrm>
            <a:off x="4401368" y="456833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C404C42-3118-4276-994A-BE0E3684DCAA}"/>
              </a:ext>
            </a:extLst>
          </p:cNvPr>
          <p:cNvSpPr txBox="1"/>
          <p:nvPr/>
        </p:nvSpPr>
        <p:spPr>
          <a:xfrm>
            <a:off x="3059618" y="3813419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8D645FA-66CE-4DE2-8B3E-D2DAA55A24FE}"/>
              </a:ext>
            </a:extLst>
          </p:cNvPr>
          <p:cNvSpPr txBox="1"/>
          <p:nvPr/>
        </p:nvSpPr>
        <p:spPr>
          <a:xfrm>
            <a:off x="10107352" y="226997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7873C08-506B-4809-A26F-40B0B76EAED3}"/>
              </a:ext>
            </a:extLst>
          </p:cNvPr>
          <p:cNvSpPr txBox="1"/>
          <p:nvPr/>
        </p:nvSpPr>
        <p:spPr>
          <a:xfrm>
            <a:off x="10107352" y="324660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EA1DAF3-F7A5-4A52-81DD-B051B738725B}"/>
              </a:ext>
            </a:extLst>
          </p:cNvPr>
          <p:cNvSpPr txBox="1"/>
          <p:nvPr/>
        </p:nvSpPr>
        <p:spPr>
          <a:xfrm>
            <a:off x="7445696" y="4214446"/>
            <a:ext cx="81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0B4FFF0-ED6A-48FC-B558-8F46DFDE1FB9}"/>
              </a:ext>
            </a:extLst>
          </p:cNvPr>
          <p:cNvSpPr txBox="1"/>
          <p:nvPr/>
        </p:nvSpPr>
        <p:spPr>
          <a:xfrm>
            <a:off x="7445695" y="5207136"/>
            <a:ext cx="81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9AA6A97-C314-4096-B48B-911C40C86C7E}"/>
              </a:ext>
            </a:extLst>
          </p:cNvPr>
          <p:cNvSpPr txBox="1"/>
          <p:nvPr/>
        </p:nvSpPr>
        <p:spPr>
          <a:xfrm>
            <a:off x="7420992" y="226997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C49EB05-661B-4996-97E2-E22D7E536E93}"/>
              </a:ext>
            </a:extLst>
          </p:cNvPr>
          <p:cNvSpPr txBox="1"/>
          <p:nvPr/>
        </p:nvSpPr>
        <p:spPr>
          <a:xfrm>
            <a:off x="7420992" y="324660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338DD84-7061-4315-B80E-C7FA8E345887}"/>
              </a:ext>
            </a:extLst>
          </p:cNvPr>
          <p:cNvSpPr txBox="1"/>
          <p:nvPr/>
        </p:nvSpPr>
        <p:spPr>
          <a:xfrm>
            <a:off x="8753249" y="2269971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DFDAC3A-47FB-435E-8578-EA9B5E877923}"/>
              </a:ext>
            </a:extLst>
          </p:cNvPr>
          <p:cNvSpPr txBox="1"/>
          <p:nvPr/>
        </p:nvSpPr>
        <p:spPr>
          <a:xfrm>
            <a:off x="8753249" y="3246608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D8EAF55-C96A-4714-B00D-0CE53D4A80B3}"/>
              </a:ext>
            </a:extLst>
          </p:cNvPr>
          <p:cNvSpPr txBox="1"/>
          <p:nvPr/>
        </p:nvSpPr>
        <p:spPr>
          <a:xfrm>
            <a:off x="8710283" y="42144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AD89926-C39B-481D-B80D-469C6FB2B39E}"/>
              </a:ext>
            </a:extLst>
          </p:cNvPr>
          <p:cNvSpPr txBox="1"/>
          <p:nvPr/>
        </p:nvSpPr>
        <p:spPr>
          <a:xfrm>
            <a:off x="8710283" y="520713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9FE37E9-8CEA-4F7C-A56B-4C05F81C1544}"/>
              </a:ext>
            </a:extLst>
          </p:cNvPr>
          <p:cNvSpPr txBox="1"/>
          <p:nvPr/>
        </p:nvSpPr>
        <p:spPr>
          <a:xfrm>
            <a:off x="10054561" y="421444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247C78A-F2C0-4568-8CE5-4F799B82A538}"/>
              </a:ext>
            </a:extLst>
          </p:cNvPr>
          <p:cNvSpPr txBox="1"/>
          <p:nvPr/>
        </p:nvSpPr>
        <p:spPr>
          <a:xfrm>
            <a:off x="10054561" y="5207136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01091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Comparing number sentences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Practical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887190-B989-4313-A798-513C64083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2359855"/>
            <a:ext cx="4353502" cy="189461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9914AEB-F9CF-4BA6-816B-12CE26E305B1}"/>
              </a:ext>
            </a:extLst>
          </p:cNvPr>
          <p:cNvSpPr/>
          <p:nvPr/>
        </p:nvSpPr>
        <p:spPr>
          <a:xfrm>
            <a:off x="576086" y="266259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D48696-DED4-4062-A150-F5F0860ED634}"/>
              </a:ext>
            </a:extLst>
          </p:cNvPr>
          <p:cNvSpPr/>
          <p:nvPr/>
        </p:nvSpPr>
        <p:spPr>
          <a:xfrm>
            <a:off x="1360053" y="266259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B9859A5-BCA8-47F9-8DCB-E15023E2EBD9}"/>
              </a:ext>
            </a:extLst>
          </p:cNvPr>
          <p:cNvSpPr/>
          <p:nvPr/>
        </p:nvSpPr>
        <p:spPr>
          <a:xfrm>
            <a:off x="2144020" y="266259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38835BA-7DE1-4D4D-9FC9-AAB86CB3D5DF}"/>
              </a:ext>
            </a:extLst>
          </p:cNvPr>
          <p:cNvSpPr/>
          <p:nvPr/>
        </p:nvSpPr>
        <p:spPr>
          <a:xfrm>
            <a:off x="2927987" y="266259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11868-86CD-491D-A60A-1DFD60E320AF}"/>
              </a:ext>
            </a:extLst>
          </p:cNvPr>
          <p:cNvSpPr/>
          <p:nvPr/>
        </p:nvSpPr>
        <p:spPr>
          <a:xfrm>
            <a:off x="3711955" y="2662595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2B6AD1E-932D-4880-9EDB-6AD189EAEFE3}"/>
              </a:ext>
            </a:extLst>
          </p:cNvPr>
          <p:cNvSpPr/>
          <p:nvPr/>
        </p:nvSpPr>
        <p:spPr>
          <a:xfrm>
            <a:off x="576086" y="344831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16BEB66-1FAF-4C06-A433-750D89466C84}"/>
              </a:ext>
            </a:extLst>
          </p:cNvPr>
          <p:cNvSpPr/>
          <p:nvPr/>
        </p:nvSpPr>
        <p:spPr>
          <a:xfrm>
            <a:off x="1360053" y="344831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1CF4282-E97C-40AD-8653-4071D02F1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2359855"/>
            <a:ext cx="4353502" cy="1894614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39DA95F-B229-4919-9F23-DB513429140C}"/>
              </a:ext>
            </a:extLst>
          </p:cNvPr>
          <p:cNvSpPr/>
          <p:nvPr/>
        </p:nvSpPr>
        <p:spPr>
          <a:xfrm>
            <a:off x="10245226" y="266259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1F0C9DF-87A4-47F4-BAF7-6F23C83729D7}"/>
              </a:ext>
            </a:extLst>
          </p:cNvPr>
          <p:cNvSpPr/>
          <p:nvPr/>
        </p:nvSpPr>
        <p:spPr>
          <a:xfrm>
            <a:off x="11029194" y="266259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985D51-16AA-4CA3-83F4-A624A78911EA}"/>
              </a:ext>
            </a:extLst>
          </p:cNvPr>
          <p:cNvSpPr/>
          <p:nvPr/>
        </p:nvSpPr>
        <p:spPr>
          <a:xfrm>
            <a:off x="7893325" y="3448310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3581B5-31B1-4F7A-AA78-083CB1317952}"/>
              </a:ext>
            </a:extLst>
          </p:cNvPr>
          <p:cNvSpPr/>
          <p:nvPr/>
        </p:nvSpPr>
        <p:spPr>
          <a:xfrm>
            <a:off x="8677292" y="344831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9FB0B6-B6A9-4330-B922-7B9A725FD9DB}"/>
              </a:ext>
            </a:extLst>
          </p:cNvPr>
          <p:cNvSpPr/>
          <p:nvPr/>
        </p:nvSpPr>
        <p:spPr>
          <a:xfrm>
            <a:off x="9461259" y="344831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CB0390-E629-4A03-947F-1DC74276BD05}"/>
              </a:ext>
            </a:extLst>
          </p:cNvPr>
          <p:cNvSpPr/>
          <p:nvPr/>
        </p:nvSpPr>
        <p:spPr>
          <a:xfrm>
            <a:off x="10245226" y="344831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4BA75DB-15BC-4D0C-80BF-A830BA2F5E02}"/>
              </a:ext>
            </a:extLst>
          </p:cNvPr>
          <p:cNvSpPr/>
          <p:nvPr/>
        </p:nvSpPr>
        <p:spPr>
          <a:xfrm>
            <a:off x="11029194" y="3448310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901241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1784429" y="4207796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+ 4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9148873" y="4207795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+ 3</a:t>
            </a:r>
          </a:p>
        </p:txBody>
      </p:sp>
    </p:spTree>
    <p:extLst>
      <p:ext uri="{BB962C8B-B14F-4D97-AF65-F5344CB8AC3E}">
        <p14:creationId xmlns:p14="http://schemas.microsoft.com/office/powerpoint/2010/main" val="755559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887190-B989-4313-A798-513C64083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1521652"/>
            <a:ext cx="4353502" cy="189461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9914AEB-F9CF-4BA6-816B-12CE26E305B1}"/>
              </a:ext>
            </a:extLst>
          </p:cNvPr>
          <p:cNvSpPr/>
          <p:nvPr/>
        </p:nvSpPr>
        <p:spPr>
          <a:xfrm>
            <a:off x="576086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D48696-DED4-4062-A150-F5F0860ED634}"/>
              </a:ext>
            </a:extLst>
          </p:cNvPr>
          <p:cNvSpPr/>
          <p:nvPr/>
        </p:nvSpPr>
        <p:spPr>
          <a:xfrm>
            <a:off x="1360053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B9859A5-BCA8-47F9-8DCB-E15023E2EBD9}"/>
              </a:ext>
            </a:extLst>
          </p:cNvPr>
          <p:cNvSpPr/>
          <p:nvPr/>
        </p:nvSpPr>
        <p:spPr>
          <a:xfrm>
            <a:off x="2144020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38835BA-7DE1-4D4D-9FC9-AAB86CB3D5DF}"/>
              </a:ext>
            </a:extLst>
          </p:cNvPr>
          <p:cNvSpPr/>
          <p:nvPr/>
        </p:nvSpPr>
        <p:spPr>
          <a:xfrm>
            <a:off x="2927987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11868-86CD-491D-A60A-1DFD60E320AF}"/>
              </a:ext>
            </a:extLst>
          </p:cNvPr>
          <p:cNvSpPr/>
          <p:nvPr/>
        </p:nvSpPr>
        <p:spPr>
          <a:xfrm>
            <a:off x="3711955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2B6AD1E-932D-4880-9EDB-6AD189EAEFE3}"/>
              </a:ext>
            </a:extLst>
          </p:cNvPr>
          <p:cNvSpPr/>
          <p:nvPr/>
        </p:nvSpPr>
        <p:spPr>
          <a:xfrm>
            <a:off x="576086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16BEB66-1FAF-4C06-A433-750D89466C84}"/>
              </a:ext>
            </a:extLst>
          </p:cNvPr>
          <p:cNvSpPr/>
          <p:nvPr/>
        </p:nvSpPr>
        <p:spPr>
          <a:xfrm>
            <a:off x="1360053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1CF4282-E97C-40AD-8653-4071D02F1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1521652"/>
            <a:ext cx="4353502" cy="1894614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39DA95F-B229-4919-9F23-DB513429140C}"/>
              </a:ext>
            </a:extLst>
          </p:cNvPr>
          <p:cNvSpPr/>
          <p:nvPr/>
        </p:nvSpPr>
        <p:spPr>
          <a:xfrm>
            <a:off x="10245226" y="1824392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1F0C9DF-87A4-47F4-BAF7-6F23C83729D7}"/>
              </a:ext>
            </a:extLst>
          </p:cNvPr>
          <p:cNvSpPr/>
          <p:nvPr/>
        </p:nvSpPr>
        <p:spPr>
          <a:xfrm>
            <a:off x="11029194" y="1824392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985D51-16AA-4CA3-83F4-A624A78911EA}"/>
              </a:ext>
            </a:extLst>
          </p:cNvPr>
          <p:cNvSpPr/>
          <p:nvPr/>
        </p:nvSpPr>
        <p:spPr>
          <a:xfrm>
            <a:off x="7893325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3581B5-31B1-4F7A-AA78-083CB1317952}"/>
              </a:ext>
            </a:extLst>
          </p:cNvPr>
          <p:cNvSpPr/>
          <p:nvPr/>
        </p:nvSpPr>
        <p:spPr>
          <a:xfrm>
            <a:off x="8677292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9FB0B6-B6A9-4330-B922-7B9A725FD9DB}"/>
              </a:ext>
            </a:extLst>
          </p:cNvPr>
          <p:cNvSpPr/>
          <p:nvPr/>
        </p:nvSpPr>
        <p:spPr>
          <a:xfrm>
            <a:off x="9461259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CB0390-E629-4A03-947F-1DC74276BD05}"/>
              </a:ext>
            </a:extLst>
          </p:cNvPr>
          <p:cNvSpPr/>
          <p:nvPr/>
        </p:nvSpPr>
        <p:spPr>
          <a:xfrm>
            <a:off x="10245226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4BA75DB-15BC-4D0C-80BF-A830BA2F5E02}"/>
              </a:ext>
            </a:extLst>
          </p:cNvPr>
          <p:cNvSpPr/>
          <p:nvPr/>
        </p:nvSpPr>
        <p:spPr>
          <a:xfrm>
            <a:off x="11029194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89887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70" y="2899157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1831634" y="5078112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+ 6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9195595" y="5078111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+ 9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805D6B3-2609-44C9-8BC5-D46C18CC4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3294706"/>
            <a:ext cx="4353502" cy="189461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31F3E12D-42FA-4DAC-AFD1-5A192E7CD318}"/>
              </a:ext>
            </a:extLst>
          </p:cNvPr>
          <p:cNvSpPr/>
          <p:nvPr/>
        </p:nvSpPr>
        <p:spPr>
          <a:xfrm>
            <a:off x="576086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2290BFD5-0C4B-4A14-BED8-BC8FABA36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3294706"/>
            <a:ext cx="4353502" cy="1894614"/>
          </a:xfrm>
          <a:prstGeom prst="rect">
            <a:avLst/>
          </a:prstGeom>
        </p:spPr>
      </p:pic>
      <p:sp>
        <p:nvSpPr>
          <p:cNvPr id="58" name="Oval 57">
            <a:extLst>
              <a:ext uri="{FF2B5EF4-FFF2-40B4-BE49-F238E27FC236}">
                <a16:creationId xmlns:a16="http://schemas.microsoft.com/office/drawing/2014/main" id="{F83076F1-A28A-4FBE-B28E-B96AA351217E}"/>
              </a:ext>
            </a:extLst>
          </p:cNvPr>
          <p:cNvSpPr/>
          <p:nvPr/>
        </p:nvSpPr>
        <p:spPr>
          <a:xfrm>
            <a:off x="2139806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D4B48DC5-B83A-4557-B525-A2284E76C185}"/>
              </a:ext>
            </a:extLst>
          </p:cNvPr>
          <p:cNvSpPr/>
          <p:nvPr/>
        </p:nvSpPr>
        <p:spPr>
          <a:xfrm>
            <a:off x="2923773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3F99211-D44D-47F9-9A97-B077B981E44B}"/>
              </a:ext>
            </a:extLst>
          </p:cNvPr>
          <p:cNvSpPr/>
          <p:nvPr/>
        </p:nvSpPr>
        <p:spPr>
          <a:xfrm>
            <a:off x="3707741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EFFE80F-09EB-4730-AB70-E07AE004C1A2}"/>
              </a:ext>
            </a:extLst>
          </p:cNvPr>
          <p:cNvSpPr/>
          <p:nvPr/>
        </p:nvSpPr>
        <p:spPr>
          <a:xfrm>
            <a:off x="7893325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01CFBD3-71C9-477C-8998-B55DC6ECCD12}"/>
              </a:ext>
            </a:extLst>
          </p:cNvPr>
          <p:cNvSpPr/>
          <p:nvPr/>
        </p:nvSpPr>
        <p:spPr>
          <a:xfrm>
            <a:off x="8677292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83BB1E1-5ECF-48F9-B737-DD993A80C997}"/>
              </a:ext>
            </a:extLst>
          </p:cNvPr>
          <p:cNvSpPr/>
          <p:nvPr/>
        </p:nvSpPr>
        <p:spPr>
          <a:xfrm>
            <a:off x="9461259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8B357A7-DF2C-4106-ABD5-2AC33BEFC8BF}"/>
              </a:ext>
            </a:extLst>
          </p:cNvPr>
          <p:cNvSpPr/>
          <p:nvPr/>
        </p:nvSpPr>
        <p:spPr>
          <a:xfrm>
            <a:off x="7893325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8C03375E-1832-4FCF-B9D4-69F90C2EB874}"/>
              </a:ext>
            </a:extLst>
          </p:cNvPr>
          <p:cNvSpPr/>
          <p:nvPr/>
        </p:nvSpPr>
        <p:spPr>
          <a:xfrm>
            <a:off x="8677292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56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887190-B989-4313-A798-513C64083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1521652"/>
            <a:ext cx="4353502" cy="189461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9914AEB-F9CF-4BA6-816B-12CE26E305B1}"/>
              </a:ext>
            </a:extLst>
          </p:cNvPr>
          <p:cNvSpPr/>
          <p:nvPr/>
        </p:nvSpPr>
        <p:spPr>
          <a:xfrm>
            <a:off x="576086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D48696-DED4-4062-A150-F5F0860ED634}"/>
              </a:ext>
            </a:extLst>
          </p:cNvPr>
          <p:cNvSpPr/>
          <p:nvPr/>
        </p:nvSpPr>
        <p:spPr>
          <a:xfrm>
            <a:off x="1360053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B9859A5-BCA8-47F9-8DCB-E15023E2EBD9}"/>
              </a:ext>
            </a:extLst>
          </p:cNvPr>
          <p:cNvSpPr/>
          <p:nvPr/>
        </p:nvSpPr>
        <p:spPr>
          <a:xfrm>
            <a:off x="2144020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38835BA-7DE1-4D4D-9FC9-AAB86CB3D5DF}"/>
              </a:ext>
            </a:extLst>
          </p:cNvPr>
          <p:cNvSpPr/>
          <p:nvPr/>
        </p:nvSpPr>
        <p:spPr>
          <a:xfrm>
            <a:off x="2927987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11868-86CD-491D-A60A-1DFD60E320AF}"/>
              </a:ext>
            </a:extLst>
          </p:cNvPr>
          <p:cNvSpPr/>
          <p:nvPr/>
        </p:nvSpPr>
        <p:spPr>
          <a:xfrm>
            <a:off x="3711955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2B6AD1E-932D-4880-9EDB-6AD189EAEFE3}"/>
              </a:ext>
            </a:extLst>
          </p:cNvPr>
          <p:cNvSpPr/>
          <p:nvPr/>
        </p:nvSpPr>
        <p:spPr>
          <a:xfrm>
            <a:off x="576086" y="2610107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16BEB66-1FAF-4C06-A433-750D89466C84}"/>
              </a:ext>
            </a:extLst>
          </p:cNvPr>
          <p:cNvSpPr/>
          <p:nvPr/>
        </p:nvSpPr>
        <p:spPr>
          <a:xfrm>
            <a:off x="1360053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1CF4282-E97C-40AD-8653-4071D02F1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1521652"/>
            <a:ext cx="4353502" cy="1894614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39DA95F-B229-4919-9F23-DB513429140C}"/>
              </a:ext>
            </a:extLst>
          </p:cNvPr>
          <p:cNvSpPr/>
          <p:nvPr/>
        </p:nvSpPr>
        <p:spPr>
          <a:xfrm>
            <a:off x="10245226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1F0C9DF-87A4-47F4-BAF7-6F23C83729D7}"/>
              </a:ext>
            </a:extLst>
          </p:cNvPr>
          <p:cNvSpPr/>
          <p:nvPr/>
        </p:nvSpPr>
        <p:spPr>
          <a:xfrm>
            <a:off x="11029194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985D51-16AA-4CA3-83F4-A624A78911EA}"/>
              </a:ext>
            </a:extLst>
          </p:cNvPr>
          <p:cNvSpPr/>
          <p:nvPr/>
        </p:nvSpPr>
        <p:spPr>
          <a:xfrm>
            <a:off x="7893325" y="2610107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3581B5-31B1-4F7A-AA78-083CB1317952}"/>
              </a:ext>
            </a:extLst>
          </p:cNvPr>
          <p:cNvSpPr/>
          <p:nvPr/>
        </p:nvSpPr>
        <p:spPr>
          <a:xfrm>
            <a:off x="8677292" y="2610107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9FB0B6-B6A9-4330-B922-7B9A725FD9DB}"/>
              </a:ext>
            </a:extLst>
          </p:cNvPr>
          <p:cNvSpPr/>
          <p:nvPr/>
        </p:nvSpPr>
        <p:spPr>
          <a:xfrm>
            <a:off x="9461259" y="2610107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CB0390-E629-4A03-947F-1DC74276BD05}"/>
              </a:ext>
            </a:extLst>
          </p:cNvPr>
          <p:cNvSpPr/>
          <p:nvPr/>
        </p:nvSpPr>
        <p:spPr>
          <a:xfrm>
            <a:off x="10245226" y="2610107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4BA75DB-15BC-4D0C-80BF-A830BA2F5E02}"/>
              </a:ext>
            </a:extLst>
          </p:cNvPr>
          <p:cNvSpPr/>
          <p:nvPr/>
        </p:nvSpPr>
        <p:spPr>
          <a:xfrm>
            <a:off x="11029194" y="2610107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89887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70" y="1547559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1831634" y="5078112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+ 9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9145313" y="5041531"/>
            <a:ext cx="17118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16 - 3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805D6B3-2609-44C9-8BC5-D46C18CC4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3294706"/>
            <a:ext cx="4353502" cy="189461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31F3E12D-42FA-4DAC-AFD1-5A192E7CD318}"/>
              </a:ext>
            </a:extLst>
          </p:cNvPr>
          <p:cNvSpPr/>
          <p:nvPr/>
        </p:nvSpPr>
        <p:spPr>
          <a:xfrm>
            <a:off x="576086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2290BFD5-0C4B-4A14-BED8-BC8FABA36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3294706"/>
            <a:ext cx="4353502" cy="1894614"/>
          </a:xfrm>
          <a:prstGeom prst="rect">
            <a:avLst/>
          </a:prstGeom>
        </p:spPr>
      </p:pic>
      <p:sp>
        <p:nvSpPr>
          <p:cNvPr id="58" name="Oval 57">
            <a:extLst>
              <a:ext uri="{FF2B5EF4-FFF2-40B4-BE49-F238E27FC236}">
                <a16:creationId xmlns:a16="http://schemas.microsoft.com/office/drawing/2014/main" id="{F83076F1-A28A-4FBE-B28E-B96AA351217E}"/>
              </a:ext>
            </a:extLst>
          </p:cNvPr>
          <p:cNvSpPr/>
          <p:nvPr/>
        </p:nvSpPr>
        <p:spPr>
          <a:xfrm>
            <a:off x="2139806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D4B48DC5-B83A-4557-B525-A2284E76C185}"/>
              </a:ext>
            </a:extLst>
          </p:cNvPr>
          <p:cNvSpPr/>
          <p:nvPr/>
        </p:nvSpPr>
        <p:spPr>
          <a:xfrm>
            <a:off x="2923773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3F99211-D44D-47F9-9A97-B077B981E44B}"/>
              </a:ext>
            </a:extLst>
          </p:cNvPr>
          <p:cNvSpPr/>
          <p:nvPr/>
        </p:nvSpPr>
        <p:spPr>
          <a:xfrm>
            <a:off x="3707741" y="2610107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EFFE80F-09EB-4730-AB70-E07AE004C1A2}"/>
              </a:ext>
            </a:extLst>
          </p:cNvPr>
          <p:cNvSpPr/>
          <p:nvPr/>
        </p:nvSpPr>
        <p:spPr>
          <a:xfrm>
            <a:off x="7893325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01CFBD3-71C9-477C-8998-B55DC6ECCD12}"/>
              </a:ext>
            </a:extLst>
          </p:cNvPr>
          <p:cNvSpPr/>
          <p:nvPr/>
        </p:nvSpPr>
        <p:spPr>
          <a:xfrm>
            <a:off x="8677292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83BB1E1-5ECF-48F9-B737-DD993A80C997}"/>
              </a:ext>
            </a:extLst>
          </p:cNvPr>
          <p:cNvSpPr/>
          <p:nvPr/>
        </p:nvSpPr>
        <p:spPr>
          <a:xfrm>
            <a:off x="9461259" y="1824392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8B357A7-DF2C-4106-ABD5-2AC33BEFC8BF}"/>
              </a:ext>
            </a:extLst>
          </p:cNvPr>
          <p:cNvSpPr/>
          <p:nvPr/>
        </p:nvSpPr>
        <p:spPr>
          <a:xfrm>
            <a:off x="7893325" y="359744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8C03375E-1832-4FCF-B9D4-69F90C2EB874}"/>
              </a:ext>
            </a:extLst>
          </p:cNvPr>
          <p:cNvSpPr/>
          <p:nvPr/>
        </p:nvSpPr>
        <p:spPr>
          <a:xfrm>
            <a:off x="8677292" y="359744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45BD589-DE3C-40D1-A15F-579E95882406}"/>
              </a:ext>
            </a:extLst>
          </p:cNvPr>
          <p:cNvSpPr/>
          <p:nvPr/>
        </p:nvSpPr>
        <p:spPr>
          <a:xfrm>
            <a:off x="1360053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44C9510-E133-457A-A5A0-3516D653A88A}"/>
              </a:ext>
            </a:extLst>
          </p:cNvPr>
          <p:cNvSpPr/>
          <p:nvPr/>
        </p:nvSpPr>
        <p:spPr>
          <a:xfrm>
            <a:off x="2139806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0D72336-C513-4FE2-9698-3F3092A67BD6}"/>
              </a:ext>
            </a:extLst>
          </p:cNvPr>
          <p:cNvSpPr/>
          <p:nvPr/>
        </p:nvSpPr>
        <p:spPr>
          <a:xfrm>
            <a:off x="2923773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E8EAD01-984B-4F86-AEE3-BC6B4E02C73A}"/>
              </a:ext>
            </a:extLst>
          </p:cNvPr>
          <p:cNvSpPr/>
          <p:nvPr/>
        </p:nvSpPr>
        <p:spPr>
          <a:xfrm>
            <a:off x="3707741" y="359744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7674FD2-6A47-4E84-BC78-7FE2BCDBB537}"/>
              </a:ext>
            </a:extLst>
          </p:cNvPr>
          <p:cNvSpPr/>
          <p:nvPr/>
        </p:nvSpPr>
        <p:spPr>
          <a:xfrm>
            <a:off x="9465694" y="3592221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F8026A6C-472D-4B19-A958-68048F873F07}"/>
              </a:ext>
            </a:extLst>
          </p:cNvPr>
          <p:cNvSpPr/>
          <p:nvPr/>
        </p:nvSpPr>
        <p:spPr>
          <a:xfrm>
            <a:off x="10249661" y="359222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6AAE6F-D703-4D2B-A6CE-CD4885BF8BDB}"/>
              </a:ext>
            </a:extLst>
          </p:cNvPr>
          <p:cNvSpPr/>
          <p:nvPr/>
        </p:nvSpPr>
        <p:spPr>
          <a:xfrm>
            <a:off x="11033629" y="359222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8AC41FA-22FE-4C12-B33C-62BCB538CC57}"/>
              </a:ext>
            </a:extLst>
          </p:cNvPr>
          <p:cNvSpPr/>
          <p:nvPr/>
        </p:nvSpPr>
        <p:spPr>
          <a:xfrm>
            <a:off x="7893324" y="438894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19DE925-2E1A-4319-B2C8-CBA061576B57}"/>
              </a:ext>
            </a:extLst>
          </p:cNvPr>
          <p:cNvCxnSpPr/>
          <p:nvPr/>
        </p:nvCxnSpPr>
        <p:spPr>
          <a:xfrm flipV="1">
            <a:off x="11029194" y="3601648"/>
            <a:ext cx="540000" cy="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38840A6-50CA-44E7-9996-488B46A1AE5C}"/>
              </a:ext>
            </a:extLst>
          </p:cNvPr>
          <p:cNvCxnSpPr/>
          <p:nvPr/>
        </p:nvCxnSpPr>
        <p:spPr>
          <a:xfrm flipV="1">
            <a:off x="7893324" y="4392568"/>
            <a:ext cx="540000" cy="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1CB2364-6350-43EB-87F4-0E2208500DE9}"/>
              </a:ext>
            </a:extLst>
          </p:cNvPr>
          <p:cNvCxnSpPr/>
          <p:nvPr/>
        </p:nvCxnSpPr>
        <p:spPr>
          <a:xfrm flipV="1">
            <a:off x="10239284" y="3592221"/>
            <a:ext cx="540000" cy="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4072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89887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70" y="1538034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2035630" y="3044279"/>
            <a:ext cx="19226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+ 8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8028905" y="3103467"/>
            <a:ext cx="1711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19 - 5</a:t>
            </a:r>
          </a:p>
        </p:txBody>
      </p:sp>
    </p:spTree>
    <p:extLst>
      <p:ext uri="{BB962C8B-B14F-4D97-AF65-F5344CB8AC3E}">
        <p14:creationId xmlns:p14="http://schemas.microsoft.com/office/powerpoint/2010/main" val="258166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89887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69" y="4260998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2035630" y="3044279"/>
            <a:ext cx="19226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15 - 2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8028905" y="3103467"/>
            <a:ext cx="1711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+ 6</a:t>
            </a:r>
          </a:p>
        </p:txBody>
      </p:sp>
    </p:spTree>
    <p:extLst>
      <p:ext uri="{BB962C8B-B14F-4D97-AF65-F5344CB8AC3E}">
        <p14:creationId xmlns:p14="http://schemas.microsoft.com/office/powerpoint/2010/main" val="2829879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89887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69" y="2898875"/>
            <a:ext cx="2783449" cy="930086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2035630" y="3044279"/>
            <a:ext cx="19226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+ 9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8028905" y="3103467"/>
            <a:ext cx="1711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+ 8</a:t>
            </a:r>
          </a:p>
        </p:txBody>
      </p:sp>
    </p:spTree>
    <p:extLst>
      <p:ext uri="{BB962C8B-B14F-4D97-AF65-F5344CB8AC3E}">
        <p14:creationId xmlns:p14="http://schemas.microsoft.com/office/powerpoint/2010/main" val="664623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54617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289887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253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69" y="4251571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2035630" y="3044279"/>
            <a:ext cx="19226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+ 8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8028905" y="3103467"/>
            <a:ext cx="1711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+ 6</a:t>
            </a:r>
          </a:p>
        </p:txBody>
      </p:sp>
    </p:spTree>
    <p:extLst>
      <p:ext uri="{BB962C8B-B14F-4D97-AF65-F5344CB8AC3E}">
        <p14:creationId xmlns:p14="http://schemas.microsoft.com/office/powerpoint/2010/main" val="293626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6C8591-C050-448A-BA35-F5B64B24FA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ardrop 20">
            <a:extLst>
              <a:ext uri="{FF2B5EF4-FFF2-40B4-BE49-F238E27FC236}">
                <a16:creationId xmlns:a16="http://schemas.microsoft.com/office/drawing/2014/main" id="{C2DD6FFC-037C-43A3-9B7D-98BE1064B51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8C49A34-C2AB-495E-B675-CAA6F2D8BAB1}"/>
              </a:ext>
            </a:extLst>
          </p:cNvPr>
          <p:cNvSpPr/>
          <p:nvPr/>
        </p:nvSpPr>
        <p:spPr>
          <a:xfrm>
            <a:off x="4601870" y="114993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BF8BEDE-BDA0-43DF-AA07-75B23E3E2DE8}"/>
              </a:ext>
            </a:extLst>
          </p:cNvPr>
          <p:cNvSpPr/>
          <p:nvPr/>
        </p:nvSpPr>
        <p:spPr>
          <a:xfrm>
            <a:off x="4601870" y="2502634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D6BC042-443F-46A5-9B0C-EF28017C1317}"/>
              </a:ext>
            </a:extLst>
          </p:cNvPr>
          <p:cNvSpPr/>
          <p:nvPr/>
        </p:nvSpPr>
        <p:spPr>
          <a:xfrm>
            <a:off x="4601870" y="3857698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B638AB-6914-49C7-A03C-D31DD1621811}"/>
              </a:ext>
            </a:extLst>
          </p:cNvPr>
          <p:cNvSpPr/>
          <p:nvPr/>
        </p:nvSpPr>
        <p:spPr>
          <a:xfrm>
            <a:off x="4601870" y="1141758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9C31CF9-B9CB-4B67-83A9-141D6D093AD0}"/>
              </a:ext>
            </a:extLst>
          </p:cNvPr>
          <p:cNvSpPr/>
          <p:nvPr/>
        </p:nvSpPr>
        <p:spPr>
          <a:xfrm>
            <a:off x="1556310" y="3730484"/>
            <a:ext cx="19226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6 + 8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376642F-01D9-4D84-BA97-09E4BDD9674A}"/>
              </a:ext>
            </a:extLst>
          </p:cNvPr>
          <p:cNvSpPr/>
          <p:nvPr/>
        </p:nvSpPr>
        <p:spPr>
          <a:xfrm>
            <a:off x="8596321" y="3746527"/>
            <a:ext cx="1711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 + 7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EB6A041-3110-4DA6-A271-335627697EA5}"/>
              </a:ext>
            </a:extLst>
          </p:cNvPr>
          <p:cNvSpPr txBox="1"/>
          <p:nvPr/>
        </p:nvSpPr>
        <p:spPr>
          <a:xfrm>
            <a:off x="337754" y="306077"/>
            <a:ext cx="8802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 The comparison is correct.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5022976-ACC6-429E-AC61-48DD159D1732}"/>
              </a:ext>
            </a:extLst>
          </p:cNvPr>
          <p:cNvSpPr txBox="1"/>
          <p:nvPr/>
        </p:nvSpPr>
        <p:spPr>
          <a:xfrm>
            <a:off x="2024812" y="6099449"/>
            <a:ext cx="8802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could you make it correct?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935CE9B-815B-489E-87D7-8AB6FFFF4D30}"/>
              </a:ext>
            </a:extLst>
          </p:cNvPr>
          <p:cNvSpPr txBox="1"/>
          <p:nvPr/>
        </p:nvSpPr>
        <p:spPr>
          <a:xfrm>
            <a:off x="1529540" y="5072444"/>
            <a:ext cx="91329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False, 9 + 7 = 16 which is more than 6 + 8 = 14.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answer should be less than. </a:t>
            </a:r>
          </a:p>
        </p:txBody>
      </p:sp>
    </p:spTree>
    <p:extLst>
      <p:ext uri="{BB962C8B-B14F-4D97-AF65-F5344CB8AC3E}">
        <p14:creationId xmlns:p14="http://schemas.microsoft.com/office/powerpoint/2010/main" val="36176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9EA73E-CC85-497A-8022-1BD8BCF53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ardrop 13">
            <a:extLst>
              <a:ext uri="{FF2B5EF4-FFF2-40B4-BE49-F238E27FC236}">
                <a16:creationId xmlns:a16="http://schemas.microsoft.com/office/drawing/2014/main" id="{A5499787-8688-443B-9B45-B56D8783A10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4D0456-8694-4318-970F-4DDDBEF56E36}"/>
              </a:ext>
            </a:extLst>
          </p:cNvPr>
          <p:cNvSpPr txBox="1"/>
          <p:nvPr/>
        </p:nvSpPr>
        <p:spPr>
          <a:xfrm>
            <a:off x="308096" y="414502"/>
            <a:ext cx="10623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 comparison to make it true.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0E59F2-9D0E-494D-BD52-5264E7EF83E3}"/>
              </a:ext>
            </a:extLst>
          </p:cNvPr>
          <p:cNvSpPr txBox="1"/>
          <p:nvPr/>
        </p:nvSpPr>
        <p:spPr>
          <a:xfrm>
            <a:off x="2748715" y="5799138"/>
            <a:ext cx="8802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think of any more answers?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554E025-31C4-4ECD-81AB-5378EDF483AC}"/>
              </a:ext>
            </a:extLst>
          </p:cNvPr>
          <p:cNvSpPr/>
          <p:nvPr/>
        </p:nvSpPr>
        <p:spPr>
          <a:xfrm>
            <a:off x="3399586" y="2926175"/>
            <a:ext cx="53928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_____ &lt; 2 + _____.</a:t>
            </a:r>
          </a:p>
        </p:txBody>
      </p:sp>
    </p:spTree>
    <p:extLst>
      <p:ext uri="{BB962C8B-B14F-4D97-AF65-F5344CB8AC3E}">
        <p14:creationId xmlns:p14="http://schemas.microsoft.com/office/powerpoint/2010/main" val="279090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48DEE6-B881-46AD-A0E1-DD06EFE349D4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>
                <a:latin typeface="Yu Gothic UI" panose="020B0500000000000000" pitchFamily="34" charset="-128"/>
                <a:ea typeface="Yu Gothic UI" panose="020B0500000000000000" pitchFamily="34" charset="-128"/>
              </a:rPr>
              <a:t>Step: Subtraction – Crossing 10 (5)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RECAP:</a:t>
            </a:r>
          </a:p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887190-B989-4313-A798-513C64083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2642886"/>
            <a:ext cx="4353502" cy="189461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9914AEB-F9CF-4BA6-816B-12CE26E305B1}"/>
              </a:ext>
            </a:extLst>
          </p:cNvPr>
          <p:cNvSpPr/>
          <p:nvPr/>
        </p:nvSpPr>
        <p:spPr>
          <a:xfrm>
            <a:off x="576086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D48696-DED4-4062-A150-F5F0860ED634}"/>
              </a:ext>
            </a:extLst>
          </p:cNvPr>
          <p:cNvSpPr/>
          <p:nvPr/>
        </p:nvSpPr>
        <p:spPr>
          <a:xfrm>
            <a:off x="1360053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B9859A5-BCA8-47F9-8DCB-E15023E2EBD9}"/>
              </a:ext>
            </a:extLst>
          </p:cNvPr>
          <p:cNvSpPr/>
          <p:nvPr/>
        </p:nvSpPr>
        <p:spPr>
          <a:xfrm>
            <a:off x="2144020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38835BA-7DE1-4D4D-9FC9-AAB86CB3D5DF}"/>
              </a:ext>
            </a:extLst>
          </p:cNvPr>
          <p:cNvSpPr/>
          <p:nvPr/>
        </p:nvSpPr>
        <p:spPr>
          <a:xfrm>
            <a:off x="2927987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11868-86CD-491D-A60A-1DFD60E320AF}"/>
              </a:ext>
            </a:extLst>
          </p:cNvPr>
          <p:cNvSpPr/>
          <p:nvPr/>
        </p:nvSpPr>
        <p:spPr>
          <a:xfrm>
            <a:off x="3711955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2B6AD1E-932D-4880-9EDB-6AD189EAEFE3}"/>
              </a:ext>
            </a:extLst>
          </p:cNvPr>
          <p:cNvSpPr/>
          <p:nvPr/>
        </p:nvSpPr>
        <p:spPr>
          <a:xfrm>
            <a:off x="576086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16BEB66-1FAF-4C06-A433-750D89466C84}"/>
              </a:ext>
            </a:extLst>
          </p:cNvPr>
          <p:cNvSpPr/>
          <p:nvPr/>
        </p:nvSpPr>
        <p:spPr>
          <a:xfrm>
            <a:off x="1360053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1CF4282-E97C-40AD-8653-4071D02F1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2642886"/>
            <a:ext cx="4353502" cy="1894614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39DA95F-B229-4919-9F23-DB513429140C}"/>
              </a:ext>
            </a:extLst>
          </p:cNvPr>
          <p:cNvSpPr/>
          <p:nvPr/>
        </p:nvSpPr>
        <p:spPr>
          <a:xfrm>
            <a:off x="10245226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1F0C9DF-87A4-47F4-BAF7-6F23C83729D7}"/>
              </a:ext>
            </a:extLst>
          </p:cNvPr>
          <p:cNvSpPr/>
          <p:nvPr/>
        </p:nvSpPr>
        <p:spPr>
          <a:xfrm>
            <a:off x="11029194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985D51-16AA-4CA3-83F4-A624A78911EA}"/>
              </a:ext>
            </a:extLst>
          </p:cNvPr>
          <p:cNvSpPr/>
          <p:nvPr/>
        </p:nvSpPr>
        <p:spPr>
          <a:xfrm>
            <a:off x="7893325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3581B5-31B1-4F7A-AA78-083CB1317952}"/>
              </a:ext>
            </a:extLst>
          </p:cNvPr>
          <p:cNvSpPr/>
          <p:nvPr/>
        </p:nvSpPr>
        <p:spPr>
          <a:xfrm>
            <a:off x="8677292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9FB0B6-B6A9-4330-B922-7B9A725FD9DB}"/>
              </a:ext>
            </a:extLst>
          </p:cNvPr>
          <p:cNvSpPr/>
          <p:nvPr/>
        </p:nvSpPr>
        <p:spPr>
          <a:xfrm>
            <a:off x="9461259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CB0390-E629-4A03-947F-1DC74276BD05}"/>
              </a:ext>
            </a:extLst>
          </p:cNvPr>
          <p:cNvSpPr/>
          <p:nvPr/>
        </p:nvSpPr>
        <p:spPr>
          <a:xfrm>
            <a:off x="10245226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4BA75DB-15BC-4D0C-80BF-A830BA2F5E02}"/>
              </a:ext>
            </a:extLst>
          </p:cNvPr>
          <p:cNvSpPr/>
          <p:nvPr/>
        </p:nvSpPr>
        <p:spPr>
          <a:xfrm>
            <a:off x="11029194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1829209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3184272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536969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70" y="4536969"/>
            <a:ext cx="2783449" cy="924590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1784429" y="4490827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+ 3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9148873" y="4490826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+ 5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1880798-4167-4A11-8DBB-28B259036D89}"/>
              </a:ext>
            </a:extLst>
          </p:cNvPr>
          <p:cNvSpPr/>
          <p:nvPr/>
        </p:nvSpPr>
        <p:spPr>
          <a:xfrm>
            <a:off x="2144020" y="3731341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308EBC2-2779-496E-B573-75EEAF5CA9A8}"/>
              </a:ext>
            </a:extLst>
          </p:cNvPr>
          <p:cNvSpPr/>
          <p:nvPr/>
        </p:nvSpPr>
        <p:spPr>
          <a:xfrm>
            <a:off x="9461259" y="2945626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97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RECAP:</a:t>
            </a:r>
          </a:p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F887190-B989-4313-A798-513C64083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2000624"/>
            <a:ext cx="4353502" cy="189461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9914AEB-F9CF-4BA6-816B-12CE26E305B1}"/>
              </a:ext>
            </a:extLst>
          </p:cNvPr>
          <p:cNvSpPr/>
          <p:nvPr/>
        </p:nvSpPr>
        <p:spPr>
          <a:xfrm>
            <a:off x="576086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D48696-DED4-4062-A150-F5F0860ED634}"/>
              </a:ext>
            </a:extLst>
          </p:cNvPr>
          <p:cNvSpPr/>
          <p:nvPr/>
        </p:nvSpPr>
        <p:spPr>
          <a:xfrm>
            <a:off x="1360053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B9859A5-BCA8-47F9-8DCB-E15023E2EBD9}"/>
              </a:ext>
            </a:extLst>
          </p:cNvPr>
          <p:cNvSpPr/>
          <p:nvPr/>
        </p:nvSpPr>
        <p:spPr>
          <a:xfrm>
            <a:off x="2144020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38835BA-7DE1-4D4D-9FC9-AAB86CB3D5DF}"/>
              </a:ext>
            </a:extLst>
          </p:cNvPr>
          <p:cNvSpPr/>
          <p:nvPr/>
        </p:nvSpPr>
        <p:spPr>
          <a:xfrm>
            <a:off x="2927987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11868-86CD-491D-A60A-1DFD60E320AF}"/>
              </a:ext>
            </a:extLst>
          </p:cNvPr>
          <p:cNvSpPr/>
          <p:nvPr/>
        </p:nvSpPr>
        <p:spPr>
          <a:xfrm>
            <a:off x="3711955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2B6AD1E-932D-4880-9EDB-6AD189EAEFE3}"/>
              </a:ext>
            </a:extLst>
          </p:cNvPr>
          <p:cNvSpPr/>
          <p:nvPr/>
        </p:nvSpPr>
        <p:spPr>
          <a:xfrm>
            <a:off x="576086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16BEB66-1FAF-4C06-A433-750D89466C84}"/>
              </a:ext>
            </a:extLst>
          </p:cNvPr>
          <p:cNvSpPr/>
          <p:nvPr/>
        </p:nvSpPr>
        <p:spPr>
          <a:xfrm>
            <a:off x="1360053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1CF4282-E97C-40AD-8653-4071D02F1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2000624"/>
            <a:ext cx="4353502" cy="1894614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39DA95F-B229-4919-9F23-DB513429140C}"/>
              </a:ext>
            </a:extLst>
          </p:cNvPr>
          <p:cNvSpPr/>
          <p:nvPr/>
        </p:nvSpPr>
        <p:spPr>
          <a:xfrm>
            <a:off x="10245226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1F0C9DF-87A4-47F4-BAF7-6F23C83729D7}"/>
              </a:ext>
            </a:extLst>
          </p:cNvPr>
          <p:cNvSpPr/>
          <p:nvPr/>
        </p:nvSpPr>
        <p:spPr>
          <a:xfrm>
            <a:off x="11029194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985D51-16AA-4CA3-83F4-A624A78911EA}"/>
              </a:ext>
            </a:extLst>
          </p:cNvPr>
          <p:cNvSpPr/>
          <p:nvPr/>
        </p:nvSpPr>
        <p:spPr>
          <a:xfrm>
            <a:off x="7893325" y="3089079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3581B5-31B1-4F7A-AA78-083CB1317952}"/>
              </a:ext>
            </a:extLst>
          </p:cNvPr>
          <p:cNvSpPr/>
          <p:nvPr/>
        </p:nvSpPr>
        <p:spPr>
          <a:xfrm>
            <a:off x="8677292" y="3089079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9FB0B6-B6A9-4330-B922-7B9A725FD9DB}"/>
              </a:ext>
            </a:extLst>
          </p:cNvPr>
          <p:cNvSpPr/>
          <p:nvPr/>
        </p:nvSpPr>
        <p:spPr>
          <a:xfrm>
            <a:off x="9461259" y="3089079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CB0390-E629-4A03-947F-1DC74276BD05}"/>
              </a:ext>
            </a:extLst>
          </p:cNvPr>
          <p:cNvSpPr/>
          <p:nvPr/>
        </p:nvSpPr>
        <p:spPr>
          <a:xfrm>
            <a:off x="10245226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4BA75DB-15BC-4D0C-80BF-A830BA2F5E02}"/>
              </a:ext>
            </a:extLst>
          </p:cNvPr>
          <p:cNvSpPr/>
          <p:nvPr/>
        </p:nvSpPr>
        <p:spPr>
          <a:xfrm>
            <a:off x="11029194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A09C44F-27E2-4965-A77E-B297FC279ADB}"/>
              </a:ext>
            </a:extLst>
          </p:cNvPr>
          <p:cNvSpPr/>
          <p:nvPr/>
        </p:nvSpPr>
        <p:spPr>
          <a:xfrm>
            <a:off x="4601870" y="2025150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D2AE92-52BB-4115-9A55-AA4FB0E76039}"/>
              </a:ext>
            </a:extLst>
          </p:cNvPr>
          <p:cNvSpPr/>
          <p:nvPr/>
        </p:nvSpPr>
        <p:spPr>
          <a:xfrm>
            <a:off x="4601870" y="3377846"/>
            <a:ext cx="2783449" cy="9269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7B1B0AC-9A25-4383-8060-3E30C431675F}"/>
              </a:ext>
            </a:extLst>
          </p:cNvPr>
          <p:cNvSpPr/>
          <p:nvPr/>
        </p:nvSpPr>
        <p:spPr>
          <a:xfrm>
            <a:off x="4601870" y="4732910"/>
            <a:ext cx="2783449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882104A-0EF7-4CA9-9CB2-04057B7F4E30}"/>
              </a:ext>
            </a:extLst>
          </p:cNvPr>
          <p:cNvSpPr/>
          <p:nvPr/>
        </p:nvSpPr>
        <p:spPr>
          <a:xfrm>
            <a:off x="4601870" y="3378129"/>
            <a:ext cx="2783449" cy="926957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8BFE3B-E883-4D69-9906-C1442D5DCA72}"/>
              </a:ext>
            </a:extLst>
          </p:cNvPr>
          <p:cNvSpPr/>
          <p:nvPr/>
        </p:nvSpPr>
        <p:spPr>
          <a:xfrm>
            <a:off x="1831634" y="5557084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+ 7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6C9B76-E2E7-4EE2-B08F-342B334A20D1}"/>
              </a:ext>
            </a:extLst>
          </p:cNvPr>
          <p:cNvSpPr/>
          <p:nvPr/>
        </p:nvSpPr>
        <p:spPr>
          <a:xfrm>
            <a:off x="9195595" y="5557083"/>
            <a:ext cx="1164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+ 5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805D6B3-2609-44C9-8BC5-D46C18CC4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64" y="3773678"/>
            <a:ext cx="4353502" cy="189461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31F3E12D-42FA-4DAC-AFD1-5A192E7CD318}"/>
              </a:ext>
            </a:extLst>
          </p:cNvPr>
          <p:cNvSpPr/>
          <p:nvPr/>
        </p:nvSpPr>
        <p:spPr>
          <a:xfrm>
            <a:off x="576086" y="40764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2290BFD5-0C4B-4A14-BED8-BC8FABA36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303" y="3773678"/>
            <a:ext cx="4353502" cy="1894614"/>
          </a:xfrm>
          <a:prstGeom prst="rect">
            <a:avLst/>
          </a:prstGeom>
        </p:spPr>
      </p:pic>
      <p:sp>
        <p:nvSpPr>
          <p:cNvPr id="58" name="Oval 57">
            <a:extLst>
              <a:ext uri="{FF2B5EF4-FFF2-40B4-BE49-F238E27FC236}">
                <a16:creationId xmlns:a16="http://schemas.microsoft.com/office/drawing/2014/main" id="{F83076F1-A28A-4FBE-B28E-B96AA351217E}"/>
              </a:ext>
            </a:extLst>
          </p:cNvPr>
          <p:cNvSpPr/>
          <p:nvPr/>
        </p:nvSpPr>
        <p:spPr>
          <a:xfrm>
            <a:off x="2139806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D4B48DC5-B83A-4557-B525-A2284E76C185}"/>
              </a:ext>
            </a:extLst>
          </p:cNvPr>
          <p:cNvSpPr/>
          <p:nvPr/>
        </p:nvSpPr>
        <p:spPr>
          <a:xfrm>
            <a:off x="2923773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3F99211-D44D-47F9-9A97-B077B981E44B}"/>
              </a:ext>
            </a:extLst>
          </p:cNvPr>
          <p:cNvSpPr/>
          <p:nvPr/>
        </p:nvSpPr>
        <p:spPr>
          <a:xfrm>
            <a:off x="3707741" y="3089079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EFFE80F-09EB-4730-AB70-E07AE004C1A2}"/>
              </a:ext>
            </a:extLst>
          </p:cNvPr>
          <p:cNvSpPr/>
          <p:nvPr/>
        </p:nvSpPr>
        <p:spPr>
          <a:xfrm>
            <a:off x="7893325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01CFBD3-71C9-477C-8998-B55DC6ECCD12}"/>
              </a:ext>
            </a:extLst>
          </p:cNvPr>
          <p:cNvSpPr/>
          <p:nvPr/>
        </p:nvSpPr>
        <p:spPr>
          <a:xfrm>
            <a:off x="8677292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83BB1E1-5ECF-48F9-B737-DD993A80C997}"/>
              </a:ext>
            </a:extLst>
          </p:cNvPr>
          <p:cNvSpPr/>
          <p:nvPr/>
        </p:nvSpPr>
        <p:spPr>
          <a:xfrm>
            <a:off x="9461259" y="2303364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8B357A7-DF2C-4106-ABD5-2AC33BEFC8BF}"/>
              </a:ext>
            </a:extLst>
          </p:cNvPr>
          <p:cNvSpPr/>
          <p:nvPr/>
        </p:nvSpPr>
        <p:spPr>
          <a:xfrm>
            <a:off x="7893325" y="40764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8C03375E-1832-4FCF-B9D4-69F90C2EB874}"/>
              </a:ext>
            </a:extLst>
          </p:cNvPr>
          <p:cNvSpPr/>
          <p:nvPr/>
        </p:nvSpPr>
        <p:spPr>
          <a:xfrm>
            <a:off x="8677292" y="40764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CEEF093-F532-4216-AD89-8EC26D3338FE}"/>
              </a:ext>
            </a:extLst>
          </p:cNvPr>
          <p:cNvSpPr/>
          <p:nvPr/>
        </p:nvSpPr>
        <p:spPr>
          <a:xfrm>
            <a:off x="9461259" y="40764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8F82B3B-899F-4942-9A6A-A8E56B45AE83}"/>
              </a:ext>
            </a:extLst>
          </p:cNvPr>
          <p:cNvSpPr/>
          <p:nvPr/>
        </p:nvSpPr>
        <p:spPr>
          <a:xfrm>
            <a:off x="1363617" y="4076418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56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263CD19-3D8F-4EDB-9EBC-6FDF9CDC1FE2}"/>
              </a:ext>
            </a:extLst>
          </p:cNvPr>
          <p:cNvSpPr/>
          <p:nvPr/>
        </p:nvSpPr>
        <p:spPr>
          <a:xfrm>
            <a:off x="596348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7C2F9AA-2201-44F2-836E-0EF6CD3B29A6}"/>
              </a:ext>
            </a:extLst>
          </p:cNvPr>
          <p:cNvSpPr/>
          <p:nvPr/>
        </p:nvSpPr>
        <p:spPr>
          <a:xfrm>
            <a:off x="4366590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718AD39-1D36-49FE-B9D5-F8C9C21410FB}"/>
              </a:ext>
            </a:extLst>
          </p:cNvPr>
          <p:cNvSpPr/>
          <p:nvPr/>
        </p:nvSpPr>
        <p:spPr>
          <a:xfrm>
            <a:off x="8136836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2D84E-4243-4ACA-9F37-23CBB4F3CF5C}"/>
              </a:ext>
            </a:extLst>
          </p:cNvPr>
          <p:cNvSpPr txBox="1"/>
          <p:nvPr/>
        </p:nvSpPr>
        <p:spPr>
          <a:xfrm>
            <a:off x="195944" y="2319105"/>
            <a:ext cx="117707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+ 9  ___________________  8 + 6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A03B1-C016-4F6E-A507-6940D33797AB}"/>
              </a:ext>
            </a:extLst>
          </p:cNvPr>
          <p:cNvSpPr/>
          <p:nvPr/>
        </p:nvSpPr>
        <p:spPr>
          <a:xfrm>
            <a:off x="2515639" y="3127465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AD1BB5-887C-4E0E-9D3B-61C24EB4B088}"/>
              </a:ext>
            </a:extLst>
          </p:cNvPr>
          <p:cNvSpPr/>
          <p:nvPr/>
        </p:nvSpPr>
        <p:spPr>
          <a:xfrm>
            <a:off x="8801339" y="3127465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9F0BD2F-24C7-4B76-9F20-378A31785740}"/>
              </a:ext>
            </a:extLst>
          </p:cNvPr>
          <p:cNvSpPr/>
          <p:nvPr/>
        </p:nvSpPr>
        <p:spPr>
          <a:xfrm>
            <a:off x="4366590" y="1945137"/>
            <a:ext cx="3458818" cy="924590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4106C9-9728-4DFD-B6CB-BA60D911F1B8}"/>
              </a:ext>
            </a:extLst>
          </p:cNvPr>
          <p:cNvSpPr txBox="1"/>
          <p:nvPr/>
        </p:nvSpPr>
        <p:spPr>
          <a:xfrm>
            <a:off x="2455625" y="3186956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CA992E-B05C-4273-ACFD-C6EF4793AC52}"/>
              </a:ext>
            </a:extLst>
          </p:cNvPr>
          <p:cNvSpPr txBox="1"/>
          <p:nvPr/>
        </p:nvSpPr>
        <p:spPr>
          <a:xfrm>
            <a:off x="8741325" y="3186956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4722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263CD19-3D8F-4EDB-9EBC-6FDF9CDC1FE2}"/>
              </a:ext>
            </a:extLst>
          </p:cNvPr>
          <p:cNvSpPr/>
          <p:nvPr/>
        </p:nvSpPr>
        <p:spPr>
          <a:xfrm>
            <a:off x="596348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7C2F9AA-2201-44F2-836E-0EF6CD3B29A6}"/>
              </a:ext>
            </a:extLst>
          </p:cNvPr>
          <p:cNvSpPr/>
          <p:nvPr/>
        </p:nvSpPr>
        <p:spPr>
          <a:xfrm>
            <a:off x="4366590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718AD39-1D36-49FE-B9D5-F8C9C21410FB}"/>
              </a:ext>
            </a:extLst>
          </p:cNvPr>
          <p:cNvSpPr/>
          <p:nvPr/>
        </p:nvSpPr>
        <p:spPr>
          <a:xfrm>
            <a:off x="8136836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2D84E-4243-4ACA-9F37-23CBB4F3CF5C}"/>
              </a:ext>
            </a:extLst>
          </p:cNvPr>
          <p:cNvSpPr txBox="1"/>
          <p:nvPr/>
        </p:nvSpPr>
        <p:spPr>
          <a:xfrm>
            <a:off x="195944" y="2319105"/>
            <a:ext cx="117707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3 + 9  ___________________   8 + 5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2260675-FDAB-4E90-8406-E73EBFCDB92F}"/>
              </a:ext>
            </a:extLst>
          </p:cNvPr>
          <p:cNvSpPr/>
          <p:nvPr/>
        </p:nvSpPr>
        <p:spPr>
          <a:xfrm>
            <a:off x="4473840" y="1945137"/>
            <a:ext cx="3458818" cy="924590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80F7571-13CC-4A90-ACE0-10AD4DBBEAB0}"/>
              </a:ext>
            </a:extLst>
          </p:cNvPr>
          <p:cNvSpPr/>
          <p:nvPr/>
        </p:nvSpPr>
        <p:spPr>
          <a:xfrm>
            <a:off x="2523259" y="3124176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FA0313D-0575-4BE2-AB59-88422249FA90}"/>
              </a:ext>
            </a:extLst>
          </p:cNvPr>
          <p:cNvSpPr/>
          <p:nvPr/>
        </p:nvSpPr>
        <p:spPr>
          <a:xfrm>
            <a:off x="9022080" y="3124177"/>
            <a:ext cx="728780" cy="762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433436-98C7-4075-955C-B3BDFB6D66C2}"/>
              </a:ext>
            </a:extLst>
          </p:cNvPr>
          <p:cNvSpPr txBox="1"/>
          <p:nvPr/>
        </p:nvSpPr>
        <p:spPr>
          <a:xfrm>
            <a:off x="2463245" y="318366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9B97D53-1F66-48D5-8616-F837929F5B90}"/>
              </a:ext>
            </a:extLst>
          </p:cNvPr>
          <p:cNvSpPr txBox="1"/>
          <p:nvPr/>
        </p:nvSpPr>
        <p:spPr>
          <a:xfrm>
            <a:off x="8974765" y="3183667"/>
            <a:ext cx="836108" cy="643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360023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9" grpId="0"/>
      <p:bldP spid="2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card will correctly compare the number sentence?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263CD19-3D8F-4EDB-9EBC-6FDF9CDC1FE2}"/>
              </a:ext>
            </a:extLst>
          </p:cNvPr>
          <p:cNvSpPr/>
          <p:nvPr/>
        </p:nvSpPr>
        <p:spPr>
          <a:xfrm>
            <a:off x="596348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7C2F9AA-2201-44F2-836E-0EF6CD3B29A6}"/>
              </a:ext>
            </a:extLst>
          </p:cNvPr>
          <p:cNvSpPr/>
          <p:nvPr/>
        </p:nvSpPr>
        <p:spPr>
          <a:xfrm>
            <a:off x="4366590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less than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718AD39-1D36-49FE-B9D5-F8C9C21410FB}"/>
              </a:ext>
            </a:extLst>
          </p:cNvPr>
          <p:cNvSpPr/>
          <p:nvPr/>
        </p:nvSpPr>
        <p:spPr>
          <a:xfrm>
            <a:off x="8136836" y="5396948"/>
            <a:ext cx="3458818" cy="92459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equal to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2D84E-4243-4ACA-9F37-23CBB4F3CF5C}"/>
              </a:ext>
            </a:extLst>
          </p:cNvPr>
          <p:cNvSpPr txBox="1"/>
          <p:nvPr/>
        </p:nvSpPr>
        <p:spPr>
          <a:xfrm>
            <a:off x="195944" y="2319105"/>
            <a:ext cx="117707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+ 4  ___________________  5 + 6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8A58C55-9EE3-4D8C-9E84-967864BA4AB2}"/>
              </a:ext>
            </a:extLst>
          </p:cNvPr>
          <p:cNvSpPr/>
          <p:nvPr/>
        </p:nvSpPr>
        <p:spPr>
          <a:xfrm>
            <a:off x="4351920" y="1969503"/>
            <a:ext cx="3458818" cy="924590"/>
          </a:xfrm>
          <a:prstGeom prst="roundRect">
            <a:avLst/>
          </a:prstGeom>
          <a:solidFill>
            <a:srgbClr val="FFEBEB">
              <a:alpha val="50196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more than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481F953-DE7B-4014-882A-2565CDF777E0}"/>
              </a:ext>
            </a:extLst>
          </p:cNvPr>
          <p:cNvSpPr/>
          <p:nvPr/>
        </p:nvSpPr>
        <p:spPr>
          <a:xfrm>
            <a:off x="2515639" y="3124176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ADDF28C-66BD-4C4C-BAB8-895CE2C44B0F}"/>
              </a:ext>
            </a:extLst>
          </p:cNvPr>
          <p:cNvSpPr/>
          <p:nvPr/>
        </p:nvSpPr>
        <p:spPr>
          <a:xfrm>
            <a:off x="8844411" y="3124176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CCD534A-A4AA-4F5B-8465-1103F82954DC}"/>
              </a:ext>
            </a:extLst>
          </p:cNvPr>
          <p:cNvSpPr txBox="1"/>
          <p:nvPr/>
        </p:nvSpPr>
        <p:spPr>
          <a:xfrm>
            <a:off x="2455625" y="318366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977426-6C03-449E-B151-3666F89F6259}"/>
              </a:ext>
            </a:extLst>
          </p:cNvPr>
          <p:cNvSpPr txBox="1"/>
          <p:nvPr/>
        </p:nvSpPr>
        <p:spPr>
          <a:xfrm>
            <a:off x="8784397" y="318366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164292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1" grpId="0"/>
      <p:bldP spid="2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the number sentences using &gt;, &lt; or =. 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2D84E-4243-4ACA-9F37-23CBB4F3CF5C}"/>
              </a:ext>
            </a:extLst>
          </p:cNvPr>
          <p:cNvSpPr txBox="1"/>
          <p:nvPr/>
        </p:nvSpPr>
        <p:spPr>
          <a:xfrm>
            <a:off x="206828" y="1586271"/>
            <a:ext cx="117565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+ 9  ______ 9 + 5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A03B1-C016-4F6E-A507-6940D33797AB}"/>
              </a:ext>
            </a:extLst>
          </p:cNvPr>
          <p:cNvSpPr/>
          <p:nvPr/>
        </p:nvSpPr>
        <p:spPr>
          <a:xfrm>
            <a:off x="4086874" y="2411192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AD1BB5-887C-4E0E-9D3B-61C24EB4B088}"/>
              </a:ext>
            </a:extLst>
          </p:cNvPr>
          <p:cNvSpPr/>
          <p:nvPr/>
        </p:nvSpPr>
        <p:spPr>
          <a:xfrm>
            <a:off x="7275678" y="2411192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7724AF-AE0B-4E9D-879F-8EE57FF0F83F}"/>
              </a:ext>
            </a:extLst>
          </p:cNvPr>
          <p:cNvSpPr txBox="1"/>
          <p:nvPr/>
        </p:nvSpPr>
        <p:spPr>
          <a:xfrm>
            <a:off x="206829" y="3902115"/>
            <a:ext cx="11756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+ 9  ______ 19 - 3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93FBF4-A310-496C-8ABD-96758E3F4A30}"/>
              </a:ext>
            </a:extLst>
          </p:cNvPr>
          <p:cNvSpPr/>
          <p:nvPr/>
        </p:nvSpPr>
        <p:spPr>
          <a:xfrm>
            <a:off x="4107480" y="4727036"/>
            <a:ext cx="794403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ACC79B-69F1-43A0-93A4-4F58B8AFDEF2}"/>
              </a:ext>
            </a:extLst>
          </p:cNvPr>
          <p:cNvSpPr/>
          <p:nvPr/>
        </p:nvSpPr>
        <p:spPr>
          <a:xfrm>
            <a:off x="7296284" y="4727036"/>
            <a:ext cx="794403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D351CA-AC29-45E8-8EBF-5A927BA099E6}"/>
              </a:ext>
            </a:extLst>
          </p:cNvPr>
          <p:cNvSpPr txBox="1"/>
          <p:nvPr/>
        </p:nvSpPr>
        <p:spPr>
          <a:xfrm>
            <a:off x="5475514" y="1586268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AABFB2-0721-4299-AA9D-8D5EE5B82FAF}"/>
              </a:ext>
            </a:extLst>
          </p:cNvPr>
          <p:cNvSpPr txBox="1"/>
          <p:nvPr/>
        </p:nvSpPr>
        <p:spPr>
          <a:xfrm>
            <a:off x="5475514" y="3879559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77B839-2BDB-438B-9734-4D4F71AC390C}"/>
              </a:ext>
            </a:extLst>
          </p:cNvPr>
          <p:cNvSpPr txBox="1"/>
          <p:nvPr/>
        </p:nvSpPr>
        <p:spPr>
          <a:xfrm>
            <a:off x="4037163" y="478652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546F57-C607-46E6-8EDB-697A7EEC63DC}"/>
              </a:ext>
            </a:extLst>
          </p:cNvPr>
          <p:cNvSpPr txBox="1"/>
          <p:nvPr/>
        </p:nvSpPr>
        <p:spPr>
          <a:xfrm>
            <a:off x="4037163" y="2470683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44FEDB3-1577-488A-9C7B-AE2220A2D2F8}"/>
              </a:ext>
            </a:extLst>
          </p:cNvPr>
          <p:cNvSpPr txBox="1"/>
          <p:nvPr/>
        </p:nvSpPr>
        <p:spPr>
          <a:xfrm>
            <a:off x="7231119" y="478652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91D7B8-58FF-426C-86C1-45B3E3912B09}"/>
              </a:ext>
            </a:extLst>
          </p:cNvPr>
          <p:cNvSpPr txBox="1"/>
          <p:nvPr/>
        </p:nvSpPr>
        <p:spPr>
          <a:xfrm>
            <a:off x="7231119" y="2470683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221941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the number sentences using &gt;, &lt; or =. 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2D84E-4243-4ACA-9F37-23CBB4F3CF5C}"/>
              </a:ext>
            </a:extLst>
          </p:cNvPr>
          <p:cNvSpPr txBox="1"/>
          <p:nvPr/>
        </p:nvSpPr>
        <p:spPr>
          <a:xfrm>
            <a:off x="206828" y="1586271"/>
            <a:ext cx="117565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+ 8  ______ 14 - 2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A03B1-C016-4F6E-A507-6940D33797AB}"/>
              </a:ext>
            </a:extLst>
          </p:cNvPr>
          <p:cNvSpPr/>
          <p:nvPr/>
        </p:nvSpPr>
        <p:spPr>
          <a:xfrm>
            <a:off x="4086874" y="2411192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AD1BB5-887C-4E0E-9D3B-61C24EB4B088}"/>
              </a:ext>
            </a:extLst>
          </p:cNvPr>
          <p:cNvSpPr/>
          <p:nvPr/>
        </p:nvSpPr>
        <p:spPr>
          <a:xfrm>
            <a:off x="7275678" y="2411192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7724AF-AE0B-4E9D-879F-8EE57FF0F83F}"/>
              </a:ext>
            </a:extLst>
          </p:cNvPr>
          <p:cNvSpPr txBox="1"/>
          <p:nvPr/>
        </p:nvSpPr>
        <p:spPr>
          <a:xfrm>
            <a:off x="206829" y="3902115"/>
            <a:ext cx="11756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16 - 3  ______ 5 + 7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93FBF4-A310-496C-8ABD-96758E3F4A30}"/>
              </a:ext>
            </a:extLst>
          </p:cNvPr>
          <p:cNvSpPr/>
          <p:nvPr/>
        </p:nvSpPr>
        <p:spPr>
          <a:xfrm>
            <a:off x="4107480" y="4727036"/>
            <a:ext cx="794403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ACC79B-69F1-43A0-93A4-4F58B8AFDEF2}"/>
              </a:ext>
            </a:extLst>
          </p:cNvPr>
          <p:cNvSpPr/>
          <p:nvPr/>
        </p:nvSpPr>
        <p:spPr>
          <a:xfrm>
            <a:off x="7296284" y="4727036"/>
            <a:ext cx="794403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D351CA-AC29-45E8-8EBF-5A927BA099E6}"/>
              </a:ext>
            </a:extLst>
          </p:cNvPr>
          <p:cNvSpPr txBox="1"/>
          <p:nvPr/>
        </p:nvSpPr>
        <p:spPr>
          <a:xfrm>
            <a:off x="5475514" y="1586268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AABFB2-0721-4299-AA9D-8D5EE5B82FAF}"/>
              </a:ext>
            </a:extLst>
          </p:cNvPr>
          <p:cNvSpPr txBox="1"/>
          <p:nvPr/>
        </p:nvSpPr>
        <p:spPr>
          <a:xfrm>
            <a:off x="5475514" y="3879559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77B839-2BDB-438B-9734-4D4F71AC390C}"/>
              </a:ext>
            </a:extLst>
          </p:cNvPr>
          <p:cNvSpPr txBox="1"/>
          <p:nvPr/>
        </p:nvSpPr>
        <p:spPr>
          <a:xfrm>
            <a:off x="4037163" y="478652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546F57-C607-46E6-8EDB-697A7EEC63DC}"/>
              </a:ext>
            </a:extLst>
          </p:cNvPr>
          <p:cNvSpPr txBox="1"/>
          <p:nvPr/>
        </p:nvSpPr>
        <p:spPr>
          <a:xfrm>
            <a:off x="4037163" y="2470683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44FEDB3-1577-488A-9C7B-AE2220A2D2F8}"/>
              </a:ext>
            </a:extLst>
          </p:cNvPr>
          <p:cNvSpPr txBox="1"/>
          <p:nvPr/>
        </p:nvSpPr>
        <p:spPr>
          <a:xfrm>
            <a:off x="7231119" y="478652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91D7B8-58FF-426C-86C1-45B3E3912B09}"/>
              </a:ext>
            </a:extLst>
          </p:cNvPr>
          <p:cNvSpPr txBox="1"/>
          <p:nvPr/>
        </p:nvSpPr>
        <p:spPr>
          <a:xfrm>
            <a:off x="7231119" y="2470683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92575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26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the number sentences using &gt;, &lt; or =. 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2D84E-4243-4ACA-9F37-23CBB4F3CF5C}"/>
              </a:ext>
            </a:extLst>
          </p:cNvPr>
          <p:cNvSpPr txBox="1"/>
          <p:nvPr/>
        </p:nvSpPr>
        <p:spPr>
          <a:xfrm>
            <a:off x="206828" y="1586271"/>
            <a:ext cx="117565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17 - 4  ______ 9 + 4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A03B1-C016-4F6E-A507-6940D33797AB}"/>
              </a:ext>
            </a:extLst>
          </p:cNvPr>
          <p:cNvSpPr/>
          <p:nvPr/>
        </p:nvSpPr>
        <p:spPr>
          <a:xfrm>
            <a:off x="4086874" y="2411192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AD1BB5-887C-4E0E-9D3B-61C24EB4B088}"/>
              </a:ext>
            </a:extLst>
          </p:cNvPr>
          <p:cNvSpPr/>
          <p:nvPr/>
        </p:nvSpPr>
        <p:spPr>
          <a:xfrm>
            <a:off x="7275678" y="2411192"/>
            <a:ext cx="815009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7724AF-AE0B-4E9D-879F-8EE57FF0F83F}"/>
              </a:ext>
            </a:extLst>
          </p:cNvPr>
          <p:cNvSpPr txBox="1"/>
          <p:nvPr/>
        </p:nvSpPr>
        <p:spPr>
          <a:xfrm>
            <a:off x="206829" y="3902115"/>
            <a:ext cx="11756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+ 8  ______ 9 + 6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93FBF4-A310-496C-8ABD-96758E3F4A30}"/>
              </a:ext>
            </a:extLst>
          </p:cNvPr>
          <p:cNvSpPr/>
          <p:nvPr/>
        </p:nvSpPr>
        <p:spPr>
          <a:xfrm>
            <a:off x="4107480" y="4727036"/>
            <a:ext cx="794403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ACC79B-69F1-43A0-93A4-4F58B8AFDEF2}"/>
              </a:ext>
            </a:extLst>
          </p:cNvPr>
          <p:cNvSpPr/>
          <p:nvPr/>
        </p:nvSpPr>
        <p:spPr>
          <a:xfrm>
            <a:off x="7296284" y="4727036"/>
            <a:ext cx="794403" cy="76531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D351CA-AC29-45E8-8EBF-5A927BA099E6}"/>
              </a:ext>
            </a:extLst>
          </p:cNvPr>
          <p:cNvSpPr txBox="1"/>
          <p:nvPr/>
        </p:nvSpPr>
        <p:spPr>
          <a:xfrm>
            <a:off x="5475514" y="1586268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AABFB2-0721-4299-AA9D-8D5EE5B82FAF}"/>
              </a:ext>
            </a:extLst>
          </p:cNvPr>
          <p:cNvSpPr txBox="1"/>
          <p:nvPr/>
        </p:nvSpPr>
        <p:spPr>
          <a:xfrm>
            <a:off x="5475514" y="3879559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77B839-2BDB-438B-9734-4D4F71AC390C}"/>
              </a:ext>
            </a:extLst>
          </p:cNvPr>
          <p:cNvSpPr txBox="1"/>
          <p:nvPr/>
        </p:nvSpPr>
        <p:spPr>
          <a:xfrm>
            <a:off x="4037163" y="478652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546F57-C607-46E6-8EDB-697A7EEC63DC}"/>
              </a:ext>
            </a:extLst>
          </p:cNvPr>
          <p:cNvSpPr txBox="1"/>
          <p:nvPr/>
        </p:nvSpPr>
        <p:spPr>
          <a:xfrm>
            <a:off x="4037163" y="2470683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44FEDB3-1577-488A-9C7B-AE2220A2D2F8}"/>
              </a:ext>
            </a:extLst>
          </p:cNvPr>
          <p:cNvSpPr txBox="1"/>
          <p:nvPr/>
        </p:nvSpPr>
        <p:spPr>
          <a:xfrm>
            <a:off x="7231119" y="4786527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91D7B8-58FF-426C-86C1-45B3E3912B09}"/>
              </a:ext>
            </a:extLst>
          </p:cNvPr>
          <p:cNvSpPr txBox="1"/>
          <p:nvPr/>
        </p:nvSpPr>
        <p:spPr>
          <a:xfrm>
            <a:off x="7231119" y="2470683"/>
            <a:ext cx="93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21476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Using the digit cards once, complete the stem sentences</a:t>
            </a:r>
          </a:p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 the comparisons are correct.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8886F6-3585-40D0-BD76-DEF07944D0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227" y="2399736"/>
            <a:ext cx="2176079" cy="26946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F17D19E-EA13-45E4-A500-507D3D0224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117" y="2395356"/>
            <a:ext cx="2176079" cy="26946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97D299-29F6-446B-A857-990D29C151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7" y="2399736"/>
            <a:ext cx="2170995" cy="269467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FB8F1E47-DDBA-4CA9-8E85-EC4567A7D085}"/>
              </a:ext>
            </a:extLst>
          </p:cNvPr>
          <p:cNvSpPr/>
          <p:nvPr/>
        </p:nvSpPr>
        <p:spPr>
          <a:xfrm>
            <a:off x="6229526" y="2602995"/>
            <a:ext cx="22541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 – ____</a:t>
            </a:r>
            <a:endParaRPr lang="en-GB" sz="4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6B63E9-F168-4CBE-8BDB-55C3510BD828}"/>
              </a:ext>
            </a:extLst>
          </p:cNvPr>
          <p:cNvSpPr txBox="1"/>
          <p:nvPr/>
        </p:nvSpPr>
        <p:spPr>
          <a:xfrm>
            <a:off x="7432451" y="2551921"/>
            <a:ext cx="93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1693D6C-B0FE-4669-9604-9F0A0A39C96B}"/>
              </a:ext>
            </a:extLst>
          </p:cNvPr>
          <p:cNvSpPr/>
          <p:nvPr/>
        </p:nvSpPr>
        <p:spPr>
          <a:xfrm>
            <a:off x="9645317" y="3534376"/>
            <a:ext cx="21996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19  -____</a:t>
            </a:r>
            <a:endParaRPr lang="en-GB" sz="4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54AB96-28BE-4C7F-91D9-1E1A3E348F2F}"/>
              </a:ext>
            </a:extLst>
          </p:cNvPr>
          <p:cNvSpPr txBox="1"/>
          <p:nvPr/>
        </p:nvSpPr>
        <p:spPr>
          <a:xfrm>
            <a:off x="10793751" y="3472442"/>
            <a:ext cx="93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3074E0B-15B9-4F75-9C54-413369BCDE69}"/>
              </a:ext>
            </a:extLst>
          </p:cNvPr>
          <p:cNvSpPr/>
          <p:nvPr/>
        </p:nvSpPr>
        <p:spPr>
          <a:xfrm>
            <a:off x="6229526" y="4409408"/>
            <a:ext cx="22445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 – ____</a:t>
            </a:r>
            <a:endParaRPr lang="en-GB" sz="44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30D45C-5B98-46C9-8F63-54155728A5CE}"/>
              </a:ext>
            </a:extLst>
          </p:cNvPr>
          <p:cNvSpPr txBox="1"/>
          <p:nvPr/>
        </p:nvSpPr>
        <p:spPr>
          <a:xfrm>
            <a:off x="7432451" y="4320592"/>
            <a:ext cx="93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7BD51E-3395-421B-AC6B-8C34561E069F}"/>
              </a:ext>
            </a:extLst>
          </p:cNvPr>
          <p:cNvSpPr/>
          <p:nvPr/>
        </p:nvSpPr>
        <p:spPr>
          <a:xfrm>
            <a:off x="8699181" y="2684921"/>
            <a:ext cx="575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  <a:endParaRPr lang="en-GB" sz="4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E70C35-C965-40E1-B432-FBF756381878}"/>
              </a:ext>
            </a:extLst>
          </p:cNvPr>
          <p:cNvSpPr/>
          <p:nvPr/>
        </p:nvSpPr>
        <p:spPr>
          <a:xfrm>
            <a:off x="9645317" y="2613428"/>
            <a:ext cx="151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 + 2</a:t>
            </a:r>
            <a:endParaRPr lang="en-GB" sz="44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157033B-2AC9-4473-82C6-1760624BBD8D}"/>
              </a:ext>
            </a:extLst>
          </p:cNvPr>
          <p:cNvSpPr/>
          <p:nvPr/>
        </p:nvSpPr>
        <p:spPr>
          <a:xfrm>
            <a:off x="6566703" y="3534376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+ 7</a:t>
            </a:r>
            <a:endParaRPr lang="en-GB" sz="44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C6CA56-CE8B-4756-80D7-EE6AA4FDE8FB}"/>
              </a:ext>
            </a:extLst>
          </p:cNvPr>
          <p:cNvSpPr/>
          <p:nvPr/>
        </p:nvSpPr>
        <p:spPr>
          <a:xfrm>
            <a:off x="9645317" y="4409408"/>
            <a:ext cx="151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+ 6</a:t>
            </a:r>
            <a:endParaRPr lang="en-GB" sz="44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C9E656D-4DAC-42C7-A409-F139D8384610}"/>
              </a:ext>
            </a:extLst>
          </p:cNvPr>
          <p:cNvSpPr/>
          <p:nvPr/>
        </p:nvSpPr>
        <p:spPr>
          <a:xfrm>
            <a:off x="8699181" y="3502756"/>
            <a:ext cx="575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endParaRPr lang="en-GB" sz="44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086582F-5CB0-4D37-AEE4-8E57B50D8716}"/>
              </a:ext>
            </a:extLst>
          </p:cNvPr>
          <p:cNvSpPr/>
          <p:nvPr/>
        </p:nvSpPr>
        <p:spPr>
          <a:xfrm>
            <a:off x="8699181" y="4320591"/>
            <a:ext cx="575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12385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  <p:bldP spid="2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12D167-C10C-45C6-BC7C-B6694A7DC211}"/>
              </a:ext>
            </a:extLst>
          </p:cNvPr>
          <p:cNvSpPr txBox="1"/>
          <p:nvPr/>
        </p:nvSpPr>
        <p:spPr>
          <a:xfrm>
            <a:off x="331195" y="335524"/>
            <a:ext cx="1067142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Using the digit cards once, complete the stem sentences</a:t>
            </a:r>
          </a:p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 the comparisons are correct.</a:t>
            </a:r>
          </a:p>
        </p:txBody>
      </p:sp>
      <p:sp>
        <p:nvSpPr>
          <p:cNvPr id="37" name="Teardrop 36">
            <a:extLst>
              <a:ext uri="{FF2B5EF4-FFF2-40B4-BE49-F238E27FC236}">
                <a16:creationId xmlns:a16="http://schemas.microsoft.com/office/drawing/2014/main" id="{47213340-8512-440B-BAFB-660803CD8B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8886F6-3585-40D0-BD76-DEF07944D0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69" y="2399736"/>
            <a:ext cx="2170994" cy="26946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F17D19E-EA13-45E4-A500-507D3D0224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59" y="2395356"/>
            <a:ext cx="2170994" cy="26946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97D299-29F6-446B-A857-990D29C151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7" y="2402884"/>
            <a:ext cx="2170995" cy="2688381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FB8F1E47-DDBA-4CA9-8E85-EC4567A7D085}"/>
              </a:ext>
            </a:extLst>
          </p:cNvPr>
          <p:cNvSpPr/>
          <p:nvPr/>
        </p:nvSpPr>
        <p:spPr>
          <a:xfrm>
            <a:off x="6397582" y="2602995"/>
            <a:ext cx="16434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 – 3</a:t>
            </a:r>
            <a:endParaRPr lang="en-GB" sz="44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1693D6C-B0FE-4669-9604-9F0A0A39C96B}"/>
              </a:ext>
            </a:extLst>
          </p:cNvPr>
          <p:cNvSpPr/>
          <p:nvPr/>
        </p:nvSpPr>
        <p:spPr>
          <a:xfrm>
            <a:off x="9543717" y="3534376"/>
            <a:ext cx="21996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  -____</a:t>
            </a:r>
            <a:endParaRPr lang="en-GB" sz="4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54AB96-28BE-4C7F-91D9-1E1A3E348F2F}"/>
              </a:ext>
            </a:extLst>
          </p:cNvPr>
          <p:cNvSpPr txBox="1"/>
          <p:nvPr/>
        </p:nvSpPr>
        <p:spPr>
          <a:xfrm>
            <a:off x="10692151" y="3472442"/>
            <a:ext cx="93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3074E0B-15B9-4F75-9C54-413369BCDE69}"/>
              </a:ext>
            </a:extLst>
          </p:cNvPr>
          <p:cNvSpPr/>
          <p:nvPr/>
        </p:nvSpPr>
        <p:spPr>
          <a:xfrm>
            <a:off x="6132821" y="4409408"/>
            <a:ext cx="22541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 – ____</a:t>
            </a:r>
            <a:endParaRPr lang="en-GB" sz="44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30D45C-5B98-46C9-8F63-54155728A5CE}"/>
              </a:ext>
            </a:extLst>
          </p:cNvPr>
          <p:cNvSpPr txBox="1"/>
          <p:nvPr/>
        </p:nvSpPr>
        <p:spPr>
          <a:xfrm>
            <a:off x="7345364" y="4320592"/>
            <a:ext cx="93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7BD51E-3395-421B-AC6B-8C34561E069F}"/>
              </a:ext>
            </a:extLst>
          </p:cNvPr>
          <p:cNvSpPr/>
          <p:nvPr/>
        </p:nvSpPr>
        <p:spPr>
          <a:xfrm>
            <a:off x="8638403" y="2684921"/>
            <a:ext cx="575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  <a:endParaRPr lang="en-GB" sz="4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E70C35-C965-40E1-B432-FBF756381878}"/>
              </a:ext>
            </a:extLst>
          </p:cNvPr>
          <p:cNvSpPr/>
          <p:nvPr/>
        </p:nvSpPr>
        <p:spPr>
          <a:xfrm>
            <a:off x="9543717" y="2613428"/>
            <a:ext cx="21259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+ ____</a:t>
            </a:r>
            <a:endParaRPr lang="en-GB" sz="44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157033B-2AC9-4473-82C6-1760624BBD8D}"/>
              </a:ext>
            </a:extLst>
          </p:cNvPr>
          <p:cNvSpPr/>
          <p:nvPr/>
        </p:nvSpPr>
        <p:spPr>
          <a:xfrm>
            <a:off x="6400024" y="3534376"/>
            <a:ext cx="15247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+ 4</a:t>
            </a:r>
            <a:endParaRPr lang="en-GB" sz="44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C6CA56-CE8B-4756-80D7-EE6AA4FDE8FB}"/>
              </a:ext>
            </a:extLst>
          </p:cNvPr>
          <p:cNvSpPr/>
          <p:nvPr/>
        </p:nvSpPr>
        <p:spPr>
          <a:xfrm>
            <a:off x="9792065" y="4409408"/>
            <a:ext cx="151195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+ 3</a:t>
            </a:r>
            <a:endParaRPr lang="en-GB" sz="44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C9E656D-4DAC-42C7-A409-F139D8384610}"/>
              </a:ext>
            </a:extLst>
          </p:cNvPr>
          <p:cNvSpPr/>
          <p:nvPr/>
        </p:nvSpPr>
        <p:spPr>
          <a:xfrm>
            <a:off x="8638403" y="3502756"/>
            <a:ext cx="575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  <a:endParaRPr lang="en-GB" sz="44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086582F-5CB0-4D37-AEE4-8E57B50D8716}"/>
              </a:ext>
            </a:extLst>
          </p:cNvPr>
          <p:cNvSpPr/>
          <p:nvPr/>
        </p:nvSpPr>
        <p:spPr>
          <a:xfrm>
            <a:off x="8638403" y="4320591"/>
            <a:ext cx="575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endParaRPr lang="en-GB" sz="4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1A34D9-9BDB-4D07-BC3B-0FA02227FF0C}"/>
              </a:ext>
            </a:extLst>
          </p:cNvPr>
          <p:cNvSpPr txBox="1"/>
          <p:nvPr/>
        </p:nvSpPr>
        <p:spPr>
          <a:xfrm>
            <a:off x="10635595" y="2523855"/>
            <a:ext cx="93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6270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2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6F9D49C-AF8F-49F6-8E4B-26423B5B9D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2A760CC-0F22-4EEA-AA2D-A627F1D8D218}"/>
              </a:ext>
            </a:extLst>
          </p:cNvPr>
          <p:cNvSpPr/>
          <p:nvPr/>
        </p:nvSpPr>
        <p:spPr>
          <a:xfrm>
            <a:off x="2665929" y="2651699"/>
            <a:ext cx="6239814" cy="107721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CB71DE-49BF-4FD9-9052-0064C39A7954}"/>
              </a:ext>
            </a:extLst>
          </p:cNvPr>
          <p:cNvSpPr txBox="1"/>
          <p:nvPr/>
        </p:nvSpPr>
        <p:spPr>
          <a:xfrm>
            <a:off x="539877" y="4181706"/>
            <a:ext cx="8802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Kat correct?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27FFE1-6DA9-4EEC-A4F5-3EDE8B5B935B}"/>
              </a:ext>
            </a:extLst>
          </p:cNvPr>
          <p:cNvSpPr/>
          <p:nvPr/>
        </p:nvSpPr>
        <p:spPr>
          <a:xfrm>
            <a:off x="3270526" y="2803239"/>
            <a:ext cx="52774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 – 2   &lt;   9 + _____</a:t>
            </a:r>
            <a:endParaRPr lang="en-GB" sz="4400" dirty="0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596713BC-25B7-40BA-80D9-666E64FAE29A}"/>
              </a:ext>
            </a:extLst>
          </p:cNvPr>
          <p:cNvSpPr/>
          <p:nvPr/>
        </p:nvSpPr>
        <p:spPr>
          <a:xfrm>
            <a:off x="3049941" y="644638"/>
            <a:ext cx="5512517" cy="1362423"/>
          </a:xfrm>
          <a:prstGeom prst="wedgeRoundRectCallout">
            <a:avLst>
              <a:gd name="adj1" fmla="val -59714"/>
              <a:gd name="adj2" fmla="val 2574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can put a 3 in the space to make the comparison true.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B2012D-63BE-4FF6-8F88-2674C5EDE5F2}"/>
              </a:ext>
            </a:extLst>
          </p:cNvPr>
          <p:cNvSpPr txBox="1"/>
          <p:nvPr/>
        </p:nvSpPr>
        <p:spPr>
          <a:xfrm>
            <a:off x="539877" y="5426509"/>
            <a:ext cx="113535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Yes Kat is correct.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 – 2 = 11 which is &lt; 9 + 3 = 12.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FA97F0-D41F-4F7D-96C0-58DAA8B8F1C3}"/>
              </a:ext>
            </a:extLst>
          </p:cNvPr>
          <p:cNvSpPr txBox="1"/>
          <p:nvPr/>
        </p:nvSpPr>
        <p:spPr>
          <a:xfrm>
            <a:off x="7271080" y="2773030"/>
            <a:ext cx="824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027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159F3B-A28E-418F-83B4-BEBFABBDD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ardrop 9">
            <a:extLst>
              <a:ext uri="{FF2B5EF4-FFF2-40B4-BE49-F238E27FC236}">
                <a16:creationId xmlns:a16="http://schemas.microsoft.com/office/drawing/2014/main" id="{BBE15516-5F78-4176-B068-23BFBAA4DB15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287A56-9A06-42A7-8CD7-4C5466ECE5D7}"/>
              </a:ext>
            </a:extLst>
          </p:cNvPr>
          <p:cNvSpPr txBox="1"/>
          <p:nvPr/>
        </p:nvSpPr>
        <p:spPr>
          <a:xfrm>
            <a:off x="385089" y="288929"/>
            <a:ext cx="10365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numbers could make the story true? List all possibilities.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1D974B-DC3B-44A4-B2D7-D68FD7900CC0}"/>
              </a:ext>
            </a:extLst>
          </p:cNvPr>
          <p:cNvSpPr txBox="1"/>
          <p:nvPr/>
        </p:nvSpPr>
        <p:spPr>
          <a:xfrm>
            <a:off x="217002" y="5825409"/>
            <a:ext cx="117579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Jack has either  1, 2, 3 or 0 more grapes.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90E8C3-2C5F-472D-A0A8-EB5138E86D05}"/>
              </a:ext>
            </a:extLst>
          </p:cNvPr>
          <p:cNvSpPr txBox="1"/>
          <p:nvPr/>
        </p:nvSpPr>
        <p:spPr>
          <a:xfrm>
            <a:off x="2744299" y="1597923"/>
            <a:ext cx="6703399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 has 17 grapes and eats 4 of them. </a:t>
            </a:r>
          </a:p>
          <a:p>
            <a:pPr algn="ctr"/>
            <a:endParaRPr lang="en-GB" sz="1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Jack has 9 grapes.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7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then gets ________ more. </a:t>
            </a:r>
          </a:p>
          <a:p>
            <a:pPr algn="ctr"/>
            <a:endParaRPr lang="en-GB" sz="1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Jack has less grapes than Mo. </a:t>
            </a:r>
          </a:p>
        </p:txBody>
      </p:sp>
    </p:spTree>
    <p:extLst>
      <p:ext uri="{BB962C8B-B14F-4D97-AF65-F5344CB8AC3E}">
        <p14:creationId xmlns:p14="http://schemas.microsoft.com/office/powerpoint/2010/main" val="132362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11389</TotalTime>
  <Words>2231</Words>
  <Application>Microsoft Office PowerPoint</Application>
  <PresentationFormat>Widescreen</PresentationFormat>
  <Paragraphs>921</Paragraphs>
  <Slides>57</Slides>
  <Notes>53</Notes>
  <HiddenSlides>0</HiddenSlides>
  <MMClips>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Yu Gothic UI</vt:lpstr>
      <vt:lpstr>Arial</vt:lpstr>
      <vt:lpstr>Calibri</vt:lpstr>
      <vt:lpstr>Calibri Light</vt:lpstr>
      <vt:lpstr>KG Red Hands Outline</vt:lpstr>
      <vt:lpstr>Sassoon Infant Std</vt:lpstr>
      <vt:lpstr>Segoe UI Semibold</vt:lpstr>
      <vt:lpstr>ZWAdobeF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Addition &amp; Subtraction - Week 4</dc:title>
  <dc:creator>PRIMARY STARS EDUCATION</dc:creator>
  <cp:lastModifiedBy>Kirstie Hoddy</cp:lastModifiedBy>
  <cp:revision>576</cp:revision>
  <dcterms:created xsi:type="dcterms:W3CDTF">2018-08-10T10:44:35Z</dcterms:created>
  <dcterms:modified xsi:type="dcterms:W3CDTF">2021-01-12T12:02:03Z</dcterms:modified>
</cp:coreProperties>
</file>