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72" r:id="rId4"/>
    <p:sldId id="258" r:id="rId5"/>
    <p:sldId id="266" r:id="rId6"/>
    <p:sldId id="257" r:id="rId7"/>
    <p:sldId id="265" r:id="rId8"/>
    <p:sldId id="260" r:id="rId9"/>
    <p:sldId id="261" r:id="rId10"/>
    <p:sldId id="262" r:id="rId11"/>
    <p:sldId id="263" r:id="rId12"/>
    <p:sldId id="264" r:id="rId13"/>
    <p:sldId id="267" r:id="rId14"/>
    <p:sldId id="269" r:id="rId15"/>
    <p:sldId id="268" r:id="rId16"/>
    <p:sldId id="270" r:id="rId17"/>
    <p:sldId id="271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5D277-6D01-4301-866B-73E18DB773D5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923BD-6D3F-46FE-888A-354ED73A01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231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5D277-6D01-4301-866B-73E18DB773D5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923BD-6D3F-46FE-888A-354ED73A01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284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5D277-6D01-4301-866B-73E18DB773D5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923BD-6D3F-46FE-888A-354ED73A01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40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5D277-6D01-4301-866B-73E18DB773D5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923BD-6D3F-46FE-888A-354ED73A01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026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5D277-6D01-4301-866B-73E18DB773D5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923BD-6D3F-46FE-888A-354ED73A01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536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5D277-6D01-4301-866B-73E18DB773D5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923BD-6D3F-46FE-888A-354ED73A01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737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5D277-6D01-4301-866B-73E18DB773D5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923BD-6D3F-46FE-888A-354ED73A01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651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5D277-6D01-4301-866B-73E18DB773D5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923BD-6D3F-46FE-888A-354ED73A01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044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5D277-6D01-4301-866B-73E18DB773D5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923BD-6D3F-46FE-888A-354ED73A01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159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5D277-6D01-4301-866B-73E18DB773D5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923BD-6D3F-46FE-888A-354ED73A01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864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5D277-6D01-4301-866B-73E18DB773D5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923BD-6D3F-46FE-888A-354ED73A01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262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45D277-6D01-4301-866B-73E18DB773D5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923BD-6D3F-46FE-888A-354ED73A01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949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685800"/>
            <a:ext cx="7772400" cy="1470025"/>
          </a:xfrm>
        </p:spPr>
        <p:txBody>
          <a:bodyPr/>
          <a:lstStyle/>
          <a:p>
            <a:r>
              <a:rPr lang="en-GB" dirty="0" smtClean="0"/>
              <a:t>Welcome to the Woodpeckers’ art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>
                <a:solidFill>
                  <a:schemeClr val="tx1"/>
                </a:solidFill>
              </a:rPr>
              <a:t>Enjoy some of the fabulous art we have created this year. We used mod roc to have a go at creating our own sea animal sculptures, designed willow pattern plates and drew lighthouse scenes. 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0230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Kai- Robert year 2 – a lighthouse scene</a:t>
            </a:r>
            <a:endParaRPr lang="en-GB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1447800"/>
            <a:ext cx="3657600" cy="5264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69080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Maddison year 3- a sea animal sculpture</a:t>
            </a:r>
            <a:endParaRPr lang="en-GB" dirty="0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991159" y="1895041"/>
            <a:ext cx="5085482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4600" y="2438400"/>
            <a:ext cx="175260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7856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Ralph Year 2 – deep sea animal sculpture</a:t>
            </a:r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204711" y="1529089"/>
            <a:ext cx="4533327" cy="4675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819400" y="2994285"/>
            <a:ext cx="1066800" cy="381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20858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Annabelle Year 2 – a lighthouse scene sketch </a:t>
            </a:r>
            <a:endParaRPr lang="en-GB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953678" y="637122"/>
            <a:ext cx="4855644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2147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Abi Year 2 – 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deep sea animal sculpture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38425" y="2158206"/>
            <a:ext cx="3867150" cy="340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857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Olivia Year 2 – a lighthouse scene sketch </a:t>
            </a:r>
            <a:endParaRPr lang="en-GB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130588" y="384012"/>
            <a:ext cx="5157410" cy="713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13061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Ida Year 3 – turtle </a:t>
            </a:r>
            <a:endParaRPr lang="en-GB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0181" y="1600200"/>
            <a:ext cx="4643638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67000" y="2057400"/>
            <a:ext cx="10668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00893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Ronnie Year 3 – A willow pattern plate design </a:t>
            </a:r>
            <a:endParaRPr lang="en-GB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447800"/>
            <a:ext cx="3505200" cy="533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54771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Billy year 3 – a lighthouse scene sketch </a:t>
            </a:r>
            <a:endParaRPr lang="en-GB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978579" y="840821"/>
            <a:ext cx="4882044" cy="6248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72530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Bailey Year 3 – lizard sculpture </a:t>
            </a:r>
            <a:endParaRPr lang="en-GB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023887" y="795513"/>
            <a:ext cx="5477226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86000" y="2209800"/>
            <a:ext cx="121920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58599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Joel Year 2 – a lighthouse scene sketch</a:t>
            </a:r>
            <a:endParaRPr lang="en-GB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99492" y="2239108"/>
            <a:ext cx="5392615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71533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Bella Year 2 -  a lighthouse scene sketch </a:t>
            </a:r>
            <a:endParaRPr lang="en-GB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216668" y="831332"/>
            <a:ext cx="4801152" cy="633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86828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Maddy</a:t>
            </a:r>
            <a:r>
              <a:rPr lang="en-GB" dirty="0" smtClean="0"/>
              <a:t> Year 3- a sea animal sculpture</a:t>
            </a:r>
            <a:endParaRPr lang="en-GB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46084" y="997115"/>
            <a:ext cx="5042229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33600" y="2486745"/>
            <a:ext cx="160020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3489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Layla Year 3 – a lighthouse scene sketch</a:t>
            </a:r>
            <a:endParaRPr lang="en-GB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362587" y="609213"/>
            <a:ext cx="4647426" cy="678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41834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Declan year 3 – a lighthouse scene sketch </a:t>
            </a:r>
            <a:endParaRPr lang="en-GB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165875" y="653525"/>
            <a:ext cx="4812251" cy="6553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54090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Ella R- Year 2 – a willow pattern design</a:t>
            </a:r>
            <a:endParaRPr lang="en-GB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995924" y="2271276"/>
            <a:ext cx="5123576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0698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162</Words>
  <Application>Microsoft Office PowerPoint</Application>
  <PresentationFormat>On-screen Show (4:3)</PresentationFormat>
  <Paragraphs>18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Welcome to the Woodpeckers’ art </vt:lpstr>
      <vt:lpstr>Kai- Robert year 2 – a lighthouse scene</vt:lpstr>
      <vt:lpstr>Maddison year 3- a sea animal sculpture</vt:lpstr>
      <vt:lpstr>Ralph Year 2 – deep sea animal sculpture</vt:lpstr>
      <vt:lpstr>Annabelle Year 2 – a lighthouse scene sketch </vt:lpstr>
      <vt:lpstr>Abi Year 2 –  deep sea animal sculpture</vt:lpstr>
      <vt:lpstr>Olivia Year 2 – a lighthouse scene sketch </vt:lpstr>
      <vt:lpstr>Ida Year 3 – turtle </vt:lpstr>
      <vt:lpstr>Ronnie Year 3 – A willow pattern plate design </vt:lpstr>
      <vt:lpstr>Billy year 3 – a lighthouse scene sketch </vt:lpstr>
      <vt:lpstr>Bailey Year 3 – lizard sculpture </vt:lpstr>
      <vt:lpstr>Joel Year 2 – a lighthouse scene sketch</vt:lpstr>
      <vt:lpstr>Bella Year 2 -  a lighthouse scene sketch </vt:lpstr>
      <vt:lpstr>Maddy Year 3- a sea animal sculpture</vt:lpstr>
      <vt:lpstr>Layla Year 3 – a lighthouse scene sketch</vt:lpstr>
      <vt:lpstr>Declan year 3 – a lighthouse scene sketch </vt:lpstr>
      <vt:lpstr>Ella R- Year 2 – a willow pattern design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the Woodpeckers’ art</dc:title>
  <dc:creator>Jessy</dc:creator>
  <cp:lastModifiedBy>Jessy</cp:lastModifiedBy>
  <cp:revision>3</cp:revision>
  <dcterms:created xsi:type="dcterms:W3CDTF">2021-07-08T20:53:34Z</dcterms:created>
  <dcterms:modified xsi:type="dcterms:W3CDTF">2021-07-08T21:18:39Z</dcterms:modified>
</cp:coreProperties>
</file>