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unknown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311" r:id="rId13"/>
    <p:sldId id="314" r:id="rId14"/>
    <p:sldId id="299" r:id="rId15"/>
    <p:sldId id="307" r:id="rId16"/>
    <p:sldId id="320" r:id="rId17"/>
    <p:sldId id="321" r:id="rId18"/>
    <p:sldId id="319" r:id="rId19"/>
    <p:sldId id="309" r:id="rId20"/>
    <p:sldId id="30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18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14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20.png"/><Relationship Id="rId10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22.png"/><Relationship Id="rId7" Type="http://schemas.openxmlformats.org/officeDocument/2006/relationships/image" Target="../media/image20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.png"/><Relationship Id="rId11" Type="http://schemas.openxmlformats.org/officeDocument/2006/relationships/image" Target="../media/image200.png"/><Relationship Id="rId5" Type="http://schemas.openxmlformats.org/officeDocument/2006/relationships/image" Target="../media/image18.png"/><Relationship Id="rId10" Type="http://schemas.openxmlformats.org/officeDocument/2006/relationships/image" Target="../media/image19.png"/><Relationship Id="rId9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audio" Target="../media/media1.m4a"/><Relationship Id="rId7" Type="http://schemas.openxmlformats.org/officeDocument/2006/relationships/image" Target="../media/image23.png"/><Relationship Id="rId2" Type="http://schemas.microsoft.com/office/2007/relationships/media" Target="../media/media1.m4a"/><Relationship Id="rId1" Type="http://schemas.openxmlformats.org/officeDocument/2006/relationships/tags" Target="../tags/tag5.xml"/><Relationship Id="rId6" Type="http://schemas.openxmlformats.org/officeDocument/2006/relationships/image" Target="../media/image10.emf"/><Relationship Id="rId5" Type="http://schemas.openxmlformats.org/officeDocument/2006/relationships/image" Target="../media/image200.png"/><Relationship Id="rId4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9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4801" y="2329000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</a:t>
                </a:r>
                <a:endParaRPr lang="en-GB" sz="2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)  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4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cxnSp>
        <p:nvCxnSpPr>
          <p:cNvPr id="69" name="Straight Arrow Connector 68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611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4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kumimoji="0" lang="en-GB" sz="2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05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105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lang="en-GB" sz="2600" noProof="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Write a multiplication expression to match each addition.</a:t>
                </a:r>
                <a:endParaRPr kumimoji="0" lang="en-GB" sz="2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</a:t>
                </a:r>
              </a:p>
              <a:p>
                <a:pPr lvl="0"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pPr>
                  <a:defRPr/>
                </a:pPr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</a:t>
                </a:r>
                <a14:m>
                  <m:oMath xmlns:m="http://schemas.openxmlformats.org/officeDocument/2006/math">
                    <m:r>
                      <a:rPr lang="en-GB" sz="2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6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26</a:t>
                </a:r>
                <a:endParaRPr lang="en-GB" sz="2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6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cs typeface="Calibri" panose="020F0502020204030204" pitchFamily="34" charset="0"/>
                  </a:rPr>
                  <a:t>)  	 </a:t>
                </a:r>
                <a:r>
                  <a:rPr lang="en-GB" sz="26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Multiply each number below by 2</a:t>
                </a:r>
                <a:endParaRPr kumimoji="0" lang="en-GB" sz="2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13              23              33             43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447919"/>
              </a:xfrm>
              <a:prstGeom prst="rect">
                <a:avLst/>
              </a:prstGeom>
              <a:blipFill>
                <a:blip r:embed="rId5"/>
                <a:stretch>
                  <a:fillRect l="-1463" t="-9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" name="Group 4"/>
          <p:cNvGrpSpPr/>
          <p:nvPr/>
        </p:nvGrpSpPr>
        <p:grpSpPr>
          <a:xfrm>
            <a:off x="1387697" y="1049807"/>
            <a:ext cx="677712" cy="720837"/>
            <a:chOff x="1428812" y="1319349"/>
            <a:chExt cx="1054512" cy="114953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2152606" y="1050896"/>
            <a:ext cx="677712" cy="720837"/>
            <a:chOff x="1428812" y="1319349"/>
            <a:chExt cx="1054512" cy="114953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917515" y="1051985"/>
            <a:ext cx="677712" cy="720837"/>
            <a:chOff x="1428812" y="1319349"/>
            <a:chExt cx="1054512" cy="1149531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705484" y="1374068"/>
            <a:ext cx="282115" cy="3160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487729" y="1383518"/>
            <a:ext cx="282115" cy="316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5869041" y="476867"/>
            <a:ext cx="792984" cy="1493607"/>
            <a:chOff x="6387737" y="476867"/>
            <a:chExt cx="792984" cy="1493607"/>
          </a:xfrm>
        </p:grpSpPr>
        <p:grpSp>
          <p:nvGrpSpPr>
            <p:cNvPr id="33" name="Group 32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36" name="Oval 35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5080405" y="476867"/>
            <a:ext cx="792984" cy="1493607"/>
            <a:chOff x="6387737" y="476867"/>
            <a:chExt cx="792984" cy="1493607"/>
          </a:xfrm>
        </p:grpSpPr>
        <p:grpSp>
          <p:nvGrpSpPr>
            <p:cNvPr id="51" name="Group 50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55" name="Oval 54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56" name="Group 55"/>
          <p:cNvGrpSpPr/>
          <p:nvPr/>
        </p:nvGrpSpPr>
        <p:grpSpPr>
          <a:xfrm>
            <a:off x="6644614" y="495083"/>
            <a:ext cx="792984" cy="1493607"/>
            <a:chOff x="6387737" y="476867"/>
            <a:chExt cx="792984" cy="1493607"/>
          </a:xfrm>
        </p:grpSpPr>
        <p:grpSp>
          <p:nvGrpSpPr>
            <p:cNvPr id="57" name="Group 56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59" name="Picture 58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0" name="Picture 59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1" name="Oval 60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grpSp>
        <p:nvGrpSpPr>
          <p:cNvPr id="42" name="Group 41"/>
          <p:cNvGrpSpPr/>
          <p:nvPr/>
        </p:nvGrpSpPr>
        <p:grpSpPr>
          <a:xfrm>
            <a:off x="3682424" y="1051985"/>
            <a:ext cx="677712" cy="720837"/>
            <a:chOff x="1428812" y="1319349"/>
            <a:chExt cx="1054512" cy="1149531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929942" y="1466451"/>
              <a:ext cx="438967" cy="504000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1564490" y="1803084"/>
              <a:ext cx="438968" cy="504001"/>
            </a:xfrm>
            <a:prstGeom prst="rect">
              <a:avLst/>
            </a:prstGeom>
          </p:spPr>
        </p:pic>
        <p:sp>
          <p:nvSpPr>
            <p:cNvPr id="45" name="Oval 44"/>
            <p:cNvSpPr/>
            <p:nvPr/>
          </p:nvSpPr>
          <p:spPr>
            <a:xfrm>
              <a:off x="1428812" y="1319349"/>
              <a:ext cx="1054512" cy="1149531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000211" y="1376246"/>
            <a:ext cx="282115" cy="31604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7437035" y="493247"/>
            <a:ext cx="792984" cy="1493607"/>
            <a:chOff x="6387737" y="476867"/>
            <a:chExt cx="792984" cy="1493607"/>
          </a:xfrm>
        </p:grpSpPr>
        <p:grpSp>
          <p:nvGrpSpPr>
            <p:cNvPr id="48" name="Group 47"/>
            <p:cNvGrpSpPr/>
            <p:nvPr/>
          </p:nvGrpSpPr>
          <p:grpSpPr>
            <a:xfrm>
              <a:off x="6387737" y="476867"/>
              <a:ext cx="792984" cy="1493607"/>
              <a:chOff x="1433810" y="3169833"/>
              <a:chExt cx="1502270" cy="2381881"/>
            </a:xfrm>
          </p:grpSpPr>
          <p:pic>
            <p:nvPicPr>
              <p:cNvPr id="62" name="Picture 61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1830862" y="3254467"/>
                <a:ext cx="782539" cy="2206761"/>
              </a:xfrm>
              <a:prstGeom prst="rect">
                <a:avLst/>
              </a:prstGeom>
            </p:spPr>
          </p:pic>
          <p:pic>
            <p:nvPicPr>
              <p:cNvPr id="63" name="Picture 62">
                <a:extLst>
                  <a:ext uri="{FF2B5EF4-FFF2-40B4-BE49-F238E27FC236}">
                    <a16:creationId xmlns:a16="http://schemas.microsoft.com/office/drawing/2014/main" xmlns="" id="{CF05F315-33CC-E54A-B215-1682C423058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/>
              <a:srcRect l="35002" t="23074" r="31995" b="33000"/>
              <a:stretch/>
            </p:blipFill>
            <p:spPr>
              <a:xfrm>
                <a:off x="2153541" y="3254467"/>
                <a:ext cx="782539" cy="2206761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1433810" y="3169833"/>
                <a:ext cx="1413585" cy="2381881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xmlns="" id="{CF05F315-33CC-E54A-B215-1682C42305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002" t="23074" r="31995" b="33000"/>
            <a:stretch/>
          </p:blipFill>
          <p:spPr>
            <a:xfrm>
              <a:off x="6435641" y="531773"/>
              <a:ext cx="413069" cy="1383794"/>
            </a:xfrm>
            <a:prstGeom prst="rect">
              <a:avLst/>
            </a:prstGeom>
          </p:spPr>
        </p:pic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255722" y="1368446"/>
            <a:ext cx="282115" cy="316044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3045076" y="189833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6919321" y="1898334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12     12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582" y="3379236"/>
                <a:ext cx="2529860" cy="523220"/>
              </a:xfrm>
              <a:prstGeom prst="rect">
                <a:avLst/>
              </a:prstGeom>
              <a:blipFill>
                <a:blip r:embed="rId8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Rectangle 69"/>
              <p:cNvSpPr/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15     15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0" name="Rectangle 6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7403" y="3793246"/>
                <a:ext cx="2529860" cy="523220"/>
              </a:xfrm>
              <a:prstGeom prst="rect">
                <a:avLst/>
              </a:prstGeom>
              <a:blipFill>
                <a:blip r:embed="rId9"/>
                <a:stretch>
                  <a:fillRect l="-5060" t="-10465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26     26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50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  <a:endParaRPr lang="en-GB" dirty="0">
                  <a:solidFill>
                    <a:schemeClr val="accent1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8243" y="4192605"/>
                <a:ext cx="2529860" cy="523220"/>
              </a:xfrm>
              <a:prstGeom prst="rect">
                <a:avLst/>
              </a:prstGeom>
              <a:blipFill>
                <a:blip r:embed="rId10"/>
                <a:stretch>
                  <a:fillRect l="-4819" t="-11628" r="-409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ectangle 71"/>
          <p:cNvSpPr/>
          <p:nvPr/>
        </p:nvSpPr>
        <p:spPr>
          <a:xfrm>
            <a:off x="1971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521695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050859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6496767" y="535922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09762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202813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4724758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6121616" y="5620837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366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0225" y="369335"/>
            <a:ext cx="72845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shelf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has 24 rolls.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rolls are there in total?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80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6092" y="5403444"/>
                <a:ext cx="2391705" cy="523220"/>
              </a:xfrm>
              <a:prstGeom prst="rect">
                <a:avLst/>
              </a:prstGeom>
              <a:blipFill>
                <a:blip r:embed="rId5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ectangle 32"/>
          <p:cNvSpPr/>
          <p:nvPr/>
        </p:nvSpPr>
        <p:spPr>
          <a:xfrm>
            <a:off x="4135830" y="4587141"/>
            <a:ext cx="3918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96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rolls in total.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16</a:t>
                </a:r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0990" y="5401976"/>
                <a:ext cx="2391705" cy="523220"/>
              </a:xfrm>
              <a:prstGeom prst="rect">
                <a:avLst/>
              </a:prstGeom>
              <a:blipFill>
                <a:blip r:embed="rId6"/>
                <a:stretch>
                  <a:fillRect l="-508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96</a:t>
                </a:r>
                <a:endParaRPr lang="en-GB" sz="28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34435" y="3929986"/>
                <a:ext cx="2391705" cy="523220"/>
              </a:xfrm>
              <a:prstGeom prst="rect">
                <a:avLst/>
              </a:prstGeom>
              <a:blipFill>
                <a:blip r:embed="rId7"/>
                <a:stretch>
                  <a:fillRect l="-508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1517" y="1285067"/>
            <a:ext cx="5665489" cy="627614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8015" y="1844689"/>
            <a:ext cx="5665489" cy="627614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4513" y="2404311"/>
            <a:ext cx="5665489" cy="627614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1011" y="2963933"/>
            <a:ext cx="5665489" cy="627614"/>
          </a:xfrm>
          <a:prstGeom prst="rect">
            <a:avLst/>
          </a:prstGeom>
        </p:spPr>
      </p:pic>
      <p:sp>
        <p:nvSpPr>
          <p:cNvPr id="56" name="Rectangle 55"/>
          <p:cNvSpPr/>
          <p:nvPr/>
        </p:nvSpPr>
        <p:spPr>
          <a:xfrm>
            <a:off x="2253830" y="3470718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24</a:t>
            </a:r>
            <a:endParaRPr lang="en-GB" sz="3200" dirty="0"/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2181251" y="4169173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2747608" y="4169173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1741422" y="4694575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60" name="Rectangle 59"/>
          <p:cNvSpPr/>
          <p:nvPr/>
        </p:nvSpPr>
        <p:spPr>
          <a:xfrm>
            <a:off x="3005196" y="4681273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238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9" grpId="0"/>
      <p:bldP spid="40" grpId="0"/>
      <p:bldP spid="56" grpId="0"/>
      <p:bldP spid="59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23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59360" y="2228872"/>
            <a:ext cx="340119" cy="3905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42297" y="1293705"/>
            <a:ext cx="648168" cy="18278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71758" y="1289494"/>
            <a:ext cx="648168" cy="18278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751300" y="2533672"/>
            <a:ext cx="340119" cy="3905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064160" y="2533672"/>
            <a:ext cx="340119" cy="3905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28768" y="2254333"/>
            <a:ext cx="340119" cy="3905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511705" y="1319166"/>
            <a:ext cx="648168" cy="182783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741166" y="1314955"/>
            <a:ext cx="648168" cy="18278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237436" y="2566744"/>
            <a:ext cx="340119" cy="3905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533568" y="2559133"/>
            <a:ext cx="340119" cy="390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291" y="3288839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03627" y="3260619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23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31048" y="3959074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97405" y="3959074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191219" y="4484476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54993" y="4471174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  <a:blipFill>
                <a:blip r:embed="rId10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  <a:blipFill>
                <a:blip r:embed="rId11"/>
                <a:stretch>
                  <a:fillRect l="-8532" t="-6780" r="-78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46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  <a:blipFill>
                <a:blip r:embed="rId12"/>
                <a:stretch>
                  <a:fillRect l="-6878" t="-12500" r="-58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5210574" y="1768424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46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9252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Calculate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31 </a:t>
                </a:r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225" y="448882"/>
                <a:ext cx="3000950" cy="584775"/>
              </a:xfrm>
              <a:prstGeom prst="rect">
                <a:avLst/>
              </a:prstGeom>
              <a:blipFill>
                <a:blip r:embed="rId5"/>
                <a:stretch>
                  <a:fillRect l="-5071" t="-12500" r="-426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5222" y="1448459"/>
            <a:ext cx="1442352" cy="176073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042297" y="1293705"/>
            <a:ext cx="648168" cy="182783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271758" y="1289494"/>
            <a:ext cx="648168" cy="18278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2751300" y="2533672"/>
            <a:ext cx="340119" cy="3905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291" y="3288839"/>
            <a:ext cx="1427798" cy="1703113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703627" y="3260619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endParaRPr lang="en-GB" sz="3200" dirty="0"/>
          </a:p>
        </p:txBody>
      </p:sp>
      <p:cxnSp>
        <p:nvCxnSpPr>
          <p:cNvPr id="20" name="Straight Connector 19"/>
          <p:cNvCxnSpPr/>
          <p:nvPr/>
        </p:nvCxnSpPr>
        <p:spPr>
          <a:xfrm flipH="1">
            <a:off x="4631048" y="3959074"/>
            <a:ext cx="304800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197405" y="3959074"/>
            <a:ext cx="346764" cy="56806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191219" y="4484476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0</a:t>
            </a:r>
            <a:endParaRPr lang="en-GB" sz="3200" dirty="0"/>
          </a:p>
        </p:txBody>
      </p:sp>
      <p:sp>
        <p:nvSpPr>
          <p:cNvPr id="24" name="Rectangle 23"/>
          <p:cNvSpPr/>
          <p:nvPr/>
        </p:nvSpPr>
        <p:spPr>
          <a:xfrm>
            <a:off x="5454993" y="4471174"/>
            <a:ext cx="4700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90 </a:t>
                </a:r>
                <a:endParaRPr lang="en-GB" sz="3200" dirty="0"/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479" y="5204103"/>
                <a:ext cx="2291012" cy="584775"/>
              </a:xfrm>
              <a:prstGeom prst="rect">
                <a:avLst/>
              </a:prstGeom>
              <a:blipFill>
                <a:blip r:embed="rId11"/>
                <a:stretch>
                  <a:fillRect l="-6649" t="-12500" r="-6117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</a:t>
                </a:r>
              </a:p>
              <a:p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962" y="5170111"/>
                <a:ext cx="1781257" cy="1077218"/>
              </a:xfrm>
              <a:prstGeom prst="rect">
                <a:avLst/>
              </a:prstGeom>
              <a:blipFill>
                <a:blip r:embed="rId12"/>
                <a:stretch>
                  <a:fillRect l="-8532" t="-6780" r="-785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9</a:t>
                </a:r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93 </a:t>
                </a:r>
                <a:endParaRPr lang="en-GB" sz="32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5090" y="3980273"/>
                <a:ext cx="2303836" cy="584775"/>
              </a:xfrm>
              <a:prstGeom prst="rect">
                <a:avLst/>
              </a:prstGeom>
              <a:blipFill>
                <a:blip r:embed="rId13"/>
                <a:stretch>
                  <a:fillRect l="-6878" t="-12500" r="-582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1790330" y="1289493"/>
            <a:ext cx="648168" cy="182783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422878" y="1297916"/>
            <a:ext cx="648168" cy="182783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652339" y="1293705"/>
            <a:ext cx="648168" cy="182783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4131881" y="2537883"/>
            <a:ext cx="340119" cy="3905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3170911" y="1293704"/>
            <a:ext cx="648168" cy="182783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825965" y="1316285"/>
            <a:ext cx="648168" cy="182783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5055426" y="1312074"/>
            <a:ext cx="648168" cy="182783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9934" t="34426" r="42244" b="42987"/>
          <a:stretch/>
        </p:blipFill>
        <p:spPr>
          <a:xfrm>
            <a:off x="5534968" y="2556252"/>
            <a:ext cx="340119" cy="39050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4573998" y="1312073"/>
            <a:ext cx="648168" cy="1827833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6452712" y="1903678"/>
            <a:ext cx="7553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718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3" grpId="0"/>
      <p:bldP spid="24" grpId="0"/>
      <p:bldP spid="25" grpId="0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1938" y="1688123"/>
            <a:ext cx="60491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We can use his method by setting it out using a grid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028183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</a:t>
                </a:r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</a:t>
                </a:r>
                <a:r>
                  <a:rPr lang="en-GB" sz="3200" dirty="0" smtClean="0"/>
                  <a:t>24</a:t>
                </a:r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754" y="405535"/>
                <a:ext cx="2391705" cy="584775"/>
              </a:xfrm>
              <a:prstGeom prst="rect">
                <a:avLst/>
              </a:prstGeom>
              <a:blipFill>
                <a:blip r:embed="rId5"/>
                <a:stretch>
                  <a:fillRect l="-6633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140855" y="2157980"/>
            <a:ext cx="5559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45852" y="2157980"/>
            <a:ext cx="401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</a:t>
            </a:r>
            <a:endParaRPr lang="en-GB" sz="3200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128779" y="418086"/>
            <a:ext cx="434042" cy="1224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60969" y="418086"/>
            <a:ext cx="434042" cy="1224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776023" y="379180"/>
            <a:ext cx="434042" cy="1224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4530779" y="405535"/>
            <a:ext cx="434042" cy="12240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6009905" y="376765"/>
            <a:ext cx="434042" cy="122400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782696" y="379180"/>
            <a:ext cx="434042" cy="12240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045721" y="405535"/>
            <a:ext cx="434042" cy="1224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7262742" y="378310"/>
            <a:ext cx="434042" cy="1224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739527" y="990310"/>
            <a:ext cx="230277" cy="26439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891927" y="990310"/>
            <a:ext cx="230277" cy="2643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044327" y="990310"/>
            <a:ext cx="230277" cy="26439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196727" y="990310"/>
            <a:ext cx="230277" cy="26439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095219" y="990310"/>
            <a:ext cx="230277" cy="26439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247619" y="990310"/>
            <a:ext cx="230277" cy="26439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400019" y="990310"/>
            <a:ext cx="230277" cy="26439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5552419" y="990310"/>
            <a:ext cx="230277" cy="26439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425086" y="950141"/>
            <a:ext cx="230277" cy="26439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577486" y="950141"/>
            <a:ext cx="230277" cy="264394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729886" y="950141"/>
            <a:ext cx="230277" cy="26439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6882286" y="950141"/>
            <a:ext cx="230277" cy="26439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636334" y="1036547"/>
            <a:ext cx="230277" cy="264394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788734" y="1036547"/>
            <a:ext cx="230277" cy="264394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941134" y="1036547"/>
            <a:ext cx="230277" cy="264394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8093534" y="1036547"/>
            <a:ext cx="230277" cy="264394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744331"/>
              </p:ext>
            </p:extLst>
          </p:nvPr>
        </p:nvGraphicFramePr>
        <p:xfrm>
          <a:off x="1445575" y="2657176"/>
          <a:ext cx="6190759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2898"/>
                <a:gridCol w="1811496"/>
                <a:gridCol w="1938675"/>
                <a:gridCol w="1547690"/>
              </a:tblGrid>
              <a:tr h="601839">
                <a:tc>
                  <a:txBody>
                    <a:bodyPr/>
                    <a:lstStyle/>
                    <a:p>
                      <a:r>
                        <a:rPr lang="en-GB" sz="4000" dirty="0" smtClean="0"/>
                        <a:t>x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10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 smtClean="0"/>
                        <a:t>4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</a:tr>
              <a:tr h="736278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sz="4000" dirty="0" smtClean="0"/>
                        <a:t>4</a:t>
                      </a:r>
                      <a:endParaRPr lang="en-GB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40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dirty="0" smtClean="0"/>
                        <a:t>16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429445"/>
              </p:ext>
            </p:extLst>
          </p:nvPr>
        </p:nvGraphicFramePr>
        <p:xfrm>
          <a:off x="1383763" y="5019431"/>
          <a:ext cx="6096000" cy="640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3600" dirty="0" smtClean="0"/>
                        <a:t>40  +</a:t>
                      </a:r>
                      <a:r>
                        <a:rPr lang="en-GB" sz="3600" baseline="0" dirty="0" smtClean="0"/>
                        <a:t> 40 + 16  =  96</a:t>
                      </a:r>
                      <a:endParaRPr lang="en-GB" sz="36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621992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  <p:bldP spid="6" grpId="1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1606062" y="815229"/>
                <a:ext cx="185464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/>
                  <a:t>25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6062" y="815229"/>
                <a:ext cx="1854643" cy="584775"/>
              </a:xfrm>
              <a:prstGeom prst="rect">
                <a:avLst/>
              </a:prstGeom>
              <a:blipFill rotWithShape="1">
                <a:blip r:embed="rId3"/>
                <a:stretch>
                  <a:fillRect l="-8197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704188" y="479276"/>
            <a:ext cx="444154" cy="125251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932408" y="430554"/>
            <a:ext cx="444154" cy="125251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619019" y="521723"/>
            <a:ext cx="444154" cy="125251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309340" y="502402"/>
            <a:ext cx="444154" cy="125251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6770999" y="447093"/>
            <a:ext cx="444154" cy="125251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7027694" y="430554"/>
            <a:ext cx="444154" cy="125251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636334" y="1036547"/>
            <a:ext cx="230277" cy="26439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788734" y="1036547"/>
            <a:ext cx="230277" cy="264394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941134" y="1036547"/>
            <a:ext cx="230277" cy="26439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8093534" y="1036547"/>
            <a:ext cx="230277" cy="264394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7406057" y="1036547"/>
            <a:ext cx="230277" cy="264394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083522" y="1128660"/>
            <a:ext cx="230277" cy="264394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235922" y="1128660"/>
            <a:ext cx="230277" cy="264394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388322" y="1128660"/>
            <a:ext cx="230277" cy="264394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540722" y="1128660"/>
            <a:ext cx="230277" cy="26439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948034" y="1115327"/>
            <a:ext cx="230277" cy="264394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698168" y="1088576"/>
            <a:ext cx="230277" cy="26439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850568" y="1088576"/>
            <a:ext cx="230277" cy="26439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002968" y="1088576"/>
            <a:ext cx="230277" cy="264394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5155368" y="1088576"/>
            <a:ext cx="230277" cy="264394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4467891" y="1088576"/>
            <a:ext cx="230277" cy="26439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196308"/>
              </p:ext>
            </p:extLst>
          </p:nvPr>
        </p:nvGraphicFramePr>
        <p:xfrm>
          <a:off x="1447014" y="2768600"/>
          <a:ext cx="6096000" cy="14983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47667"/>
                <a:gridCol w="2004646"/>
                <a:gridCol w="2843687"/>
              </a:tblGrid>
              <a:tr h="749159">
                <a:tc>
                  <a:txBody>
                    <a:bodyPr/>
                    <a:lstStyle/>
                    <a:p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 x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  </a:t>
                      </a:r>
                      <a:r>
                        <a:rPr lang="en-GB" sz="3600" dirty="0" smtClean="0"/>
                        <a:t>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600" dirty="0" smtClean="0"/>
                        <a:t>        5</a:t>
                      </a:r>
                      <a:endParaRPr lang="en-GB" sz="3600" dirty="0"/>
                    </a:p>
                  </a:txBody>
                  <a:tcPr/>
                </a:tc>
              </a:tr>
              <a:tr h="74915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3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60</a:t>
                      </a:r>
                      <a:endParaRPr lang="en-GB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15</a:t>
                      </a:r>
                      <a:endParaRPr lang="en-GB" sz="3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89124" y="4873842"/>
            <a:ext cx="35740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60 + 15 = 75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33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3|7.4|11.8|6.7|7.5|3.3|3.3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2|1|0.8|5.6|2.9|3.5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1|2.8|10.5|3|3.8|0.8|1.7|6.4|3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7.3|3.8|0.8|0.6|0.7|0.8|5.2|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0.5|7.2|2.5|0.9|1.2|0.5|7.5|15.9|1|0.7|11.3|1.6|5.5|9.1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3.3|3|0.5|2.4|0.8|0.6|0.7|0.7|4|7.3|0.7|0.6|2.2|0.7|2.6|4.8|0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5D6032-21E2-46D4-909A-CF137AE64F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522d4c35-b548-4432-90ae-af4376e1c4b4"/>
    <ds:schemaRef ds:uri="cee99ee9-287b-4f9a-957c-ba5ae7375c9a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15852</TotalTime>
  <Words>171</Words>
  <Application>Microsoft Office PowerPoint</Application>
  <PresentationFormat>On-screen Show (4:3)</PresentationFormat>
  <Paragraphs>89</Paragraphs>
  <Slides>11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Windows User</cp:lastModifiedBy>
  <cp:revision>257</cp:revision>
  <dcterms:created xsi:type="dcterms:W3CDTF">2019-07-05T11:02:13Z</dcterms:created>
  <dcterms:modified xsi:type="dcterms:W3CDTF">2021-01-17T14:38:11Z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