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1"/>
  </p:sldMasterIdLst>
  <p:handoutMasterIdLst>
    <p:handoutMasterId r:id="rId15"/>
  </p:handoutMasterIdLst>
  <p:sldIdLst>
    <p:sldId id="384" r:id="rId2"/>
    <p:sldId id="385" r:id="rId3"/>
    <p:sldId id="393" r:id="rId4"/>
    <p:sldId id="406" r:id="rId5"/>
    <p:sldId id="407" r:id="rId6"/>
    <p:sldId id="405" r:id="rId7"/>
    <p:sldId id="408" r:id="rId8"/>
    <p:sldId id="409" r:id="rId9"/>
    <p:sldId id="410" r:id="rId10"/>
    <p:sldId id="411" r:id="rId11"/>
    <p:sldId id="412" r:id="rId12"/>
    <p:sldId id="399" r:id="rId13"/>
    <p:sldId id="400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198"/>
      </p:cViewPr>
      <p:guideLst>
        <p:guide orient="horz" pos="2160"/>
        <p:guide orient="horz" pos="3974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4754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411</Words>
  <Application>Microsoft Office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Twinkl</vt:lpstr>
      <vt:lpstr>Sassoon Infant Rg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Windows User</cp:lastModifiedBy>
  <cp:revision>186</cp:revision>
  <dcterms:created xsi:type="dcterms:W3CDTF">2014-10-01T16:09:27Z</dcterms:created>
  <dcterms:modified xsi:type="dcterms:W3CDTF">2021-01-05T17:05:11Z</dcterms:modified>
</cp:coreProperties>
</file>