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4F88833-3D0D-4D86-9932-9E672222799E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AF284CF-D8BF-4573-97F3-8B4BE98378D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Writing a book review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Aim: Develop our understanding of writing in this format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78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rules for a book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DON’T give away the ending or too much about the plot</a:t>
            </a:r>
          </a:p>
          <a:p>
            <a:r>
              <a:rPr lang="en-GB" sz="4000" dirty="0" smtClean="0"/>
              <a:t>DO give your thoughts about the book – good and bad</a:t>
            </a:r>
          </a:p>
        </p:txBody>
      </p:sp>
    </p:spTree>
    <p:extLst>
      <p:ext uri="{BB962C8B-B14F-4D97-AF65-F5344CB8AC3E}">
        <p14:creationId xmlns:p14="http://schemas.microsoft.com/office/powerpoint/2010/main" val="102900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/>
              <a:t>What to include</a:t>
            </a:r>
            <a:endParaRPr lang="en-GB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525658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    </a:t>
            </a:r>
            <a:r>
              <a:rPr lang="en-GB" sz="3200" b="1" dirty="0" smtClean="0"/>
              <a:t> </a:t>
            </a:r>
            <a:r>
              <a:rPr lang="en-GB" sz="7200" b="1" u="sng" dirty="0" err="1" smtClean="0"/>
              <a:t>Plot:</a:t>
            </a:r>
            <a:r>
              <a:rPr lang="en-GB" sz="7200" dirty="0" err="1" smtClean="0"/>
              <a:t>This</a:t>
            </a:r>
            <a:r>
              <a:rPr lang="en-GB" sz="7200" dirty="0" smtClean="0"/>
              <a:t> </a:t>
            </a:r>
            <a:r>
              <a:rPr lang="en-GB" sz="7200" dirty="0"/>
              <a:t>is </a:t>
            </a:r>
            <a:r>
              <a:rPr lang="en-GB" sz="7200" b="1" dirty="0"/>
              <a:t>what </a:t>
            </a:r>
            <a:r>
              <a:rPr lang="en-GB" sz="7200" dirty="0"/>
              <a:t>happens. </a:t>
            </a:r>
            <a:endParaRPr lang="en-GB" sz="7200" b="1" u="sng" dirty="0" smtClean="0"/>
          </a:p>
          <a:p>
            <a:pPr marL="365760" lvl="1" indent="0">
              <a:buNone/>
            </a:pPr>
            <a:r>
              <a:rPr lang="en-GB" sz="7200" dirty="0" smtClean="0"/>
              <a:t>A general overview of the key events, without giving away too much of what goes </a:t>
            </a:r>
            <a:r>
              <a:rPr lang="en-GB" sz="7200" dirty="0" smtClean="0"/>
              <a:t>on</a:t>
            </a:r>
          </a:p>
          <a:p>
            <a:pPr marL="365760" lvl="1" indent="0">
              <a:buNone/>
            </a:pPr>
            <a:r>
              <a:rPr lang="en-GB" sz="7200" b="1" u="sng" dirty="0" smtClean="0"/>
              <a:t>Setting</a:t>
            </a:r>
            <a:r>
              <a:rPr lang="en-GB" sz="7200" u="sng" dirty="0"/>
              <a:t>:</a:t>
            </a:r>
            <a:r>
              <a:rPr lang="en-GB" sz="7200" dirty="0"/>
              <a:t> This is </a:t>
            </a:r>
            <a:r>
              <a:rPr lang="en-GB" sz="7200" b="1" dirty="0"/>
              <a:t>where </a:t>
            </a:r>
            <a:r>
              <a:rPr lang="en-GB" sz="7200" dirty="0"/>
              <a:t>and </a:t>
            </a:r>
            <a:r>
              <a:rPr lang="en-GB" sz="7200" b="1" dirty="0"/>
              <a:t>when </a:t>
            </a:r>
            <a:r>
              <a:rPr lang="en-GB" sz="7200" dirty="0"/>
              <a:t>the story takes place. </a:t>
            </a:r>
            <a:endParaRPr lang="en-GB" sz="7200" dirty="0" smtClean="0"/>
          </a:p>
          <a:p>
            <a:pPr marL="0" indent="0">
              <a:buNone/>
            </a:pPr>
            <a:r>
              <a:rPr lang="en-GB" sz="7200" b="1" dirty="0" smtClean="0"/>
              <a:t>      </a:t>
            </a:r>
            <a:r>
              <a:rPr lang="en-GB" sz="7200" b="1" u="sng" dirty="0" smtClean="0"/>
              <a:t>Characters</a:t>
            </a:r>
            <a:endParaRPr lang="en-GB" sz="7200" b="1" u="sng" dirty="0" smtClean="0"/>
          </a:p>
          <a:p>
            <a:pPr marL="365760" lvl="1" indent="0">
              <a:buNone/>
            </a:pPr>
            <a:r>
              <a:rPr lang="en-GB" sz="7200" dirty="0" smtClean="0"/>
              <a:t>Who were the main ones? </a:t>
            </a:r>
          </a:p>
          <a:p>
            <a:pPr marL="365760" lvl="1" indent="0">
              <a:buNone/>
            </a:pPr>
            <a:r>
              <a:rPr lang="en-GB" sz="7200" dirty="0" smtClean="0"/>
              <a:t>What were they like?</a:t>
            </a:r>
          </a:p>
          <a:p>
            <a:pPr marL="365760" lvl="1" indent="0">
              <a:buNone/>
            </a:pPr>
            <a:r>
              <a:rPr lang="en-GB" sz="7200" dirty="0" smtClean="0"/>
              <a:t>Relationships/Conflicts?</a:t>
            </a:r>
          </a:p>
          <a:p>
            <a:pPr marL="0" indent="0">
              <a:buNone/>
            </a:pPr>
            <a:r>
              <a:rPr lang="en-GB" sz="7200" b="1" dirty="0" smtClean="0"/>
              <a:t>     </a:t>
            </a:r>
            <a:r>
              <a:rPr lang="en-GB" sz="7200" b="1" u="sng" dirty="0" smtClean="0"/>
              <a:t>Highlights</a:t>
            </a:r>
            <a:r>
              <a:rPr lang="en-GB" sz="7200" b="1" dirty="0"/>
              <a:t>: </a:t>
            </a:r>
            <a:endParaRPr lang="en-GB" sz="7200" b="1" dirty="0" smtClean="0"/>
          </a:p>
          <a:p>
            <a:pPr marL="0" indent="0">
              <a:buClr>
                <a:srgbClr val="00B0F0"/>
              </a:buClr>
              <a:buNone/>
            </a:pPr>
            <a:r>
              <a:rPr lang="en-GB" sz="7200" dirty="0" smtClean="0"/>
              <a:t>     This </a:t>
            </a:r>
            <a:r>
              <a:rPr lang="en-GB" sz="7200" dirty="0"/>
              <a:t>is where you describe your favourite part of the book. Was there a </a:t>
            </a:r>
            <a:r>
              <a:rPr lang="en-GB" sz="7200" dirty="0" smtClean="0"/>
              <a:t>     particular </a:t>
            </a:r>
            <a:r>
              <a:rPr lang="en-GB" sz="7200" dirty="0"/>
              <a:t>piece of action, description or characters' speech you really enjoyed?</a:t>
            </a:r>
          </a:p>
          <a:p>
            <a:pPr marL="0" indent="0">
              <a:buNone/>
            </a:pPr>
            <a:r>
              <a:rPr lang="en-GB" sz="7200" b="1" dirty="0" smtClean="0"/>
              <a:t>    </a:t>
            </a:r>
            <a:r>
              <a:rPr lang="en-GB" sz="7200" b="1" u="sng" dirty="0" smtClean="0"/>
              <a:t>Any </a:t>
            </a:r>
            <a:r>
              <a:rPr lang="en-GB" sz="7200" b="1" u="sng" dirty="0"/>
              <a:t>weak bits or parts you don’t like ?</a:t>
            </a:r>
          </a:p>
          <a:p>
            <a:pPr marL="0" indent="0">
              <a:buNone/>
            </a:pPr>
            <a:r>
              <a:rPr lang="en-GB" sz="7200" b="1" dirty="0" smtClean="0"/>
              <a:t>    </a:t>
            </a:r>
            <a:r>
              <a:rPr lang="en-GB" sz="7200" b="1" u="sng" dirty="0" err="1" smtClean="0"/>
              <a:t>Unputdownable</a:t>
            </a:r>
            <a:r>
              <a:rPr lang="en-GB" sz="7200" b="1" u="sng" dirty="0" smtClean="0"/>
              <a:t> </a:t>
            </a:r>
            <a:r>
              <a:rPr lang="en-GB" sz="7200" b="1" u="sng" dirty="0"/>
              <a:t>?:</a:t>
            </a:r>
            <a:r>
              <a:rPr lang="en-GB" sz="7200" b="1" dirty="0"/>
              <a:t> </a:t>
            </a:r>
            <a:endParaRPr lang="en-GB" sz="7200" b="1" dirty="0" smtClean="0"/>
          </a:p>
          <a:p>
            <a:pPr marL="0" indent="0">
              <a:buNone/>
            </a:pPr>
            <a:r>
              <a:rPr lang="en-GB" sz="7200" b="1" dirty="0"/>
              <a:t> </a:t>
            </a:r>
            <a:r>
              <a:rPr lang="en-GB" sz="7200" b="1" dirty="0" smtClean="0"/>
              <a:t>   </a:t>
            </a:r>
            <a:r>
              <a:rPr lang="en-GB" sz="7200" dirty="0" smtClean="0"/>
              <a:t>Did </a:t>
            </a:r>
            <a:r>
              <a:rPr lang="en-GB" sz="7200" dirty="0"/>
              <a:t>you grab the book whenever you had a spare moment</a:t>
            </a:r>
            <a:r>
              <a:rPr lang="en-GB" sz="7200" dirty="0" smtClean="0"/>
              <a:t>?</a:t>
            </a:r>
          </a:p>
          <a:p>
            <a:pPr marL="0" indent="0">
              <a:buNone/>
            </a:pPr>
            <a:r>
              <a:rPr lang="en-GB" sz="7200" dirty="0" smtClean="0"/>
              <a:t>    </a:t>
            </a:r>
            <a:r>
              <a:rPr lang="en-GB" sz="7200" dirty="0"/>
              <a:t>Did you read it rather than playing </a:t>
            </a:r>
            <a:r>
              <a:rPr lang="en-GB" sz="7200" dirty="0" smtClean="0"/>
              <a:t> computer </a:t>
            </a:r>
            <a:r>
              <a:rPr lang="en-GB" sz="7200" dirty="0"/>
              <a:t>games or watching TV? </a:t>
            </a:r>
            <a:endParaRPr lang="en-GB" sz="7200" dirty="0" smtClean="0"/>
          </a:p>
          <a:p>
            <a:pPr marL="0" indent="0">
              <a:buNone/>
            </a:pPr>
            <a:r>
              <a:rPr lang="en-GB" sz="7200" dirty="0" smtClean="0"/>
              <a:t>    Or </a:t>
            </a:r>
            <a:r>
              <a:rPr lang="en-GB" sz="7200" dirty="0"/>
              <a:t>did you read the first chapter before letting it gather dust on your bookshelf?</a:t>
            </a:r>
          </a:p>
          <a:p>
            <a:pPr marL="0" indent="0">
              <a:buNone/>
            </a:pPr>
            <a:r>
              <a:rPr lang="en-GB" sz="7200" dirty="0" smtClean="0"/>
              <a:t>    Would </a:t>
            </a:r>
            <a:r>
              <a:rPr lang="en-GB" sz="7200" dirty="0"/>
              <a:t>you recommend it? What star rating would you give it out of 5? </a:t>
            </a:r>
            <a:r>
              <a:rPr lang="en-GB" sz="7200" dirty="0" smtClean="0">
                <a:solidFill>
                  <a:srgbClr val="FF0000"/>
                </a:solidFill>
                <a:sym typeface="Wingdings"/>
              </a:rPr>
              <a:t></a:t>
            </a:r>
            <a:r>
              <a:rPr lang="en-GB" sz="7200" dirty="0" smtClean="0">
                <a:sym typeface="Wingdings"/>
              </a:rPr>
              <a:t></a:t>
            </a:r>
            <a:r>
              <a:rPr lang="en-GB" sz="7200" dirty="0">
                <a:sym typeface="Wingdings"/>
              </a:rPr>
              <a:t></a:t>
            </a:r>
            <a:endParaRPr lang="en-GB" sz="7200" dirty="0"/>
          </a:p>
          <a:p>
            <a:pPr marL="0" indent="0">
              <a:buNone/>
            </a:pPr>
            <a:endParaRPr lang="en-GB" sz="7200" dirty="0"/>
          </a:p>
          <a:p>
            <a:pPr marL="0" indent="0">
              <a:buNone/>
            </a:pPr>
            <a:endParaRPr lang="en-GB" sz="7200" dirty="0"/>
          </a:p>
          <a:p>
            <a:pPr marL="0" indent="0">
              <a:buNone/>
            </a:pP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93305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69</TotalTime>
  <Words>48</Words>
  <Application>Microsoft Office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Median</vt:lpstr>
      <vt:lpstr>Writing a book review</vt:lpstr>
      <vt:lpstr>Key rules for a book review</vt:lpstr>
      <vt:lpstr>What to include</vt:lpstr>
    </vt:vector>
  </TitlesOfParts>
  <Company>The Eastwood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 book review</dc:title>
  <dc:creator>mpearl</dc:creator>
  <cp:lastModifiedBy>Windows User</cp:lastModifiedBy>
  <cp:revision>4</cp:revision>
  <dcterms:created xsi:type="dcterms:W3CDTF">2012-10-17T07:29:38Z</dcterms:created>
  <dcterms:modified xsi:type="dcterms:W3CDTF">2020-05-17T13:56:48Z</dcterms:modified>
</cp:coreProperties>
</file>