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p:cViewPr>
        <p:scale>
          <a:sx n="100" d="100"/>
          <a:sy n="100" d="100"/>
        </p:scale>
        <p:origin x="-1520" y="-80"/>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08/02/21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52122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08/02/21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407380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5C4143-462B-4B69-9F23-F7728787B51C}" type="datetimeFigureOut">
              <a:rPr lang="en-GB" smtClean="0"/>
              <a:t>08/02/21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882995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75C4143-462B-4B69-9F23-F7728787B51C}" type="datetimeFigureOut">
              <a:rPr lang="en-GB" smtClean="0"/>
              <a:t>08/02/21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754766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75C4143-462B-4B69-9F23-F7728787B51C}" type="datetimeFigureOut">
              <a:rPr lang="en-GB" smtClean="0"/>
              <a:t>08/02/21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517308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75C4143-462B-4B69-9F23-F7728787B51C}" type="datetimeFigureOut">
              <a:rPr lang="en-GB" smtClean="0"/>
              <a:t>08/02/21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838479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5C4143-462B-4B69-9F23-F7728787B51C}" type="datetimeFigureOut">
              <a:rPr lang="en-GB" smtClean="0"/>
              <a:t>08/02/21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9261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C4143-462B-4B69-9F23-F7728787B51C}" type="datetimeFigureOut">
              <a:rPr lang="en-GB" smtClean="0"/>
              <a:t>08/02/21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2209774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C4143-462B-4B69-9F23-F7728787B51C}" type="datetimeFigureOut">
              <a:rPr lang="en-GB" smtClean="0"/>
              <a:t>08/02/21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705473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08/02/21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843217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08/02/21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9821958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D75C4143-462B-4B69-9F23-F7728787B51C}" type="datetimeFigureOut">
              <a:rPr lang="en-GB" smtClean="0"/>
              <a:t>08/02/21</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8C73C48-170F-4A4F-86A0-BD6318DA927E}" type="slidenum">
              <a:rPr lang="en-GB" smtClean="0"/>
              <a:t>‹#›</a:t>
            </a:fld>
            <a:endParaRPr lang="en-GB"/>
          </a:p>
        </p:txBody>
      </p:sp>
    </p:spTree>
    <p:extLst>
      <p:ext uri="{BB962C8B-B14F-4D97-AF65-F5344CB8AC3E}">
        <p14:creationId xmlns:p14="http://schemas.microsoft.com/office/powerpoint/2010/main" val="1790154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62400" y="304800"/>
            <a:ext cx="2590800"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Address: </a:t>
            </a:r>
            <a:endParaRPr lang="en-GB" dirty="0"/>
          </a:p>
          <a:p>
            <a:r>
              <a:rPr lang="en-GB" sz="1600" dirty="0" smtClean="0">
                <a:solidFill>
                  <a:srgbClr val="0070C0"/>
                </a:solidFill>
              </a:rPr>
              <a:t>Nar Valley Federation </a:t>
            </a:r>
          </a:p>
          <a:p>
            <a:r>
              <a:rPr lang="en-GB" sz="1600" dirty="0" smtClean="0">
                <a:solidFill>
                  <a:srgbClr val="0070C0"/>
                </a:solidFill>
              </a:rPr>
              <a:t>Back Lane</a:t>
            </a:r>
            <a:endParaRPr lang="en-GB" sz="1600" dirty="0" smtClean="0">
              <a:solidFill>
                <a:srgbClr val="0070C0"/>
              </a:solidFill>
            </a:endParaRPr>
          </a:p>
          <a:p>
            <a:r>
              <a:rPr lang="en-GB" sz="1600" dirty="0" smtClean="0">
                <a:solidFill>
                  <a:srgbClr val="0070C0"/>
                </a:solidFill>
              </a:rPr>
              <a:t>Castle Acre</a:t>
            </a:r>
            <a:endParaRPr lang="en-GB" sz="1600" dirty="0" smtClean="0">
              <a:solidFill>
                <a:srgbClr val="0070C0"/>
              </a:solidFill>
            </a:endParaRPr>
          </a:p>
          <a:p>
            <a:r>
              <a:rPr lang="en-GB" sz="1600" dirty="0" smtClean="0">
                <a:solidFill>
                  <a:srgbClr val="0070C0"/>
                </a:solidFill>
              </a:rPr>
              <a:t>PE32 </a:t>
            </a:r>
            <a:r>
              <a:rPr lang="en-GB" sz="1600" dirty="0" smtClean="0">
                <a:solidFill>
                  <a:srgbClr val="0070C0"/>
                </a:solidFill>
              </a:rPr>
              <a:t>2AR</a:t>
            </a:r>
            <a:endParaRPr lang="en-GB" dirty="0"/>
          </a:p>
        </p:txBody>
      </p:sp>
      <p:sp>
        <p:nvSpPr>
          <p:cNvPr id="5" name="TextBox 4"/>
          <p:cNvSpPr txBox="1"/>
          <p:nvPr/>
        </p:nvSpPr>
        <p:spPr>
          <a:xfrm>
            <a:off x="304800" y="1135797"/>
            <a:ext cx="3124200" cy="55399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Date: </a:t>
            </a:r>
          </a:p>
          <a:p>
            <a:r>
              <a:rPr lang="en-GB" sz="1400" dirty="0" smtClean="0">
                <a:solidFill>
                  <a:srgbClr val="0070C0"/>
                </a:solidFill>
              </a:rPr>
              <a:t>Tuesday 9</a:t>
            </a:r>
            <a:r>
              <a:rPr lang="en-GB" sz="1400" baseline="30000" dirty="0" smtClean="0">
                <a:solidFill>
                  <a:srgbClr val="0070C0"/>
                </a:solidFill>
              </a:rPr>
              <a:t>th</a:t>
            </a:r>
            <a:r>
              <a:rPr lang="en-GB" sz="1400" dirty="0" smtClean="0">
                <a:solidFill>
                  <a:srgbClr val="0070C0"/>
                </a:solidFill>
              </a:rPr>
              <a:t> </a:t>
            </a:r>
            <a:r>
              <a:rPr lang="en-GB" sz="1400" dirty="0" smtClean="0">
                <a:solidFill>
                  <a:srgbClr val="0070C0"/>
                </a:solidFill>
              </a:rPr>
              <a:t>February 2021 </a:t>
            </a:r>
            <a:endParaRPr lang="en-GB" sz="1400" dirty="0">
              <a:solidFill>
                <a:srgbClr val="0070C0"/>
              </a:solidFill>
            </a:endParaRPr>
          </a:p>
        </p:txBody>
      </p:sp>
      <p:sp>
        <p:nvSpPr>
          <p:cNvPr id="6" name="TextBox 5"/>
          <p:cNvSpPr txBox="1"/>
          <p:nvPr/>
        </p:nvSpPr>
        <p:spPr>
          <a:xfrm>
            <a:off x="304800" y="1899821"/>
            <a:ext cx="3429000"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Dear </a:t>
            </a:r>
            <a:r>
              <a:rPr lang="en-GB" sz="1600" dirty="0" smtClean="0">
                <a:solidFill>
                  <a:srgbClr val="0070C0"/>
                </a:solidFill>
              </a:rPr>
              <a:t>Sir </a:t>
            </a:r>
            <a:r>
              <a:rPr lang="en-GB" sz="1600" smtClean="0">
                <a:solidFill>
                  <a:srgbClr val="0070C0"/>
                </a:solidFill>
              </a:rPr>
              <a:t>or </a:t>
            </a:r>
            <a:r>
              <a:rPr lang="en-GB" sz="1600" smtClean="0">
                <a:solidFill>
                  <a:srgbClr val="0070C0"/>
                </a:solidFill>
              </a:rPr>
              <a:t>Madam</a:t>
            </a:r>
            <a:r>
              <a:rPr lang="en-GB" sz="1600" smtClean="0"/>
              <a:t>, </a:t>
            </a:r>
            <a:endParaRPr lang="en-GB" sz="1600" dirty="0"/>
          </a:p>
        </p:txBody>
      </p:sp>
      <p:sp>
        <p:nvSpPr>
          <p:cNvPr id="7" name="TextBox 6"/>
          <p:cNvSpPr txBox="1"/>
          <p:nvPr/>
        </p:nvSpPr>
        <p:spPr>
          <a:xfrm>
            <a:off x="304800" y="2438400"/>
            <a:ext cx="6248400" cy="116955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Explain here why you are writing. It is an introduction. Also introduce yourself</a:t>
            </a:r>
          </a:p>
          <a:p>
            <a:r>
              <a:rPr lang="en-GB" sz="1400" b="1" dirty="0" smtClean="0">
                <a:solidFill>
                  <a:srgbClr val="0070C0"/>
                </a:solidFill>
              </a:rPr>
              <a:t>I am writing to </a:t>
            </a:r>
            <a:r>
              <a:rPr lang="en-GB" sz="1400" dirty="0" smtClean="0">
                <a:solidFill>
                  <a:srgbClr val="0070C0"/>
                </a:solidFill>
              </a:rPr>
              <a:t>find out more about why you became a firefighter and how you got into it. I would also like to know what it is like. I am interested in different people’s jobs and would love it if you could tell me a little more detail. </a:t>
            </a:r>
            <a:endParaRPr lang="en-GB" sz="1400" dirty="0" smtClean="0"/>
          </a:p>
          <a:p>
            <a:endParaRPr lang="en-GB" sz="1600" dirty="0"/>
          </a:p>
        </p:txBody>
      </p:sp>
      <p:sp>
        <p:nvSpPr>
          <p:cNvPr id="8" name="TextBox 7"/>
          <p:cNvSpPr txBox="1"/>
          <p:nvPr/>
        </p:nvSpPr>
        <p:spPr>
          <a:xfrm>
            <a:off x="304800" y="3962400"/>
            <a:ext cx="6248400" cy="150810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Here ask a little about how they got into the job / why they wanted to be it</a:t>
            </a:r>
          </a:p>
          <a:p>
            <a:r>
              <a:rPr lang="en-GB" sz="1600" b="1" dirty="0" smtClean="0">
                <a:solidFill>
                  <a:srgbClr val="0070C0"/>
                </a:solidFill>
              </a:rPr>
              <a:t>Firstly, </a:t>
            </a:r>
            <a:r>
              <a:rPr lang="en-GB" sz="1600" dirty="0" smtClean="0">
                <a:solidFill>
                  <a:srgbClr val="0070C0"/>
                </a:solidFill>
              </a:rPr>
              <a:t>what made you want to be a firefighter? Had you always dreamed of being one or were your parents one? I would also like to know how you became one. Were there many years of training? I have always been so impressed by your bravery and you have saved so many people’s lives. What an inspirational thing to do! </a:t>
            </a:r>
            <a:endParaRPr lang="en-GB" sz="1600" dirty="0"/>
          </a:p>
        </p:txBody>
      </p:sp>
      <p:sp>
        <p:nvSpPr>
          <p:cNvPr id="10" name="TextBox 9"/>
          <p:cNvSpPr txBox="1"/>
          <p:nvPr/>
        </p:nvSpPr>
        <p:spPr>
          <a:xfrm>
            <a:off x="304800" y="5943600"/>
            <a:ext cx="6248400" cy="218521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Here ask more about what it is like to do the actual job. You can say what you imagine or have heard. Then ask questions for details </a:t>
            </a:r>
          </a:p>
          <a:p>
            <a:r>
              <a:rPr lang="en-GB" sz="1400" b="1" dirty="0" smtClean="0">
                <a:solidFill>
                  <a:srgbClr val="0070C0"/>
                </a:solidFill>
              </a:rPr>
              <a:t>Secondly, </a:t>
            </a:r>
            <a:r>
              <a:rPr lang="en-GB" sz="1400" dirty="0" smtClean="0">
                <a:solidFill>
                  <a:srgbClr val="0070C0"/>
                </a:solidFill>
              </a:rPr>
              <a:t>could you tell me a little more about what it is like. What is the toughest challenge you’ve ever faced? I imagine there must be some terrifying, scary situations with dark, thick smoke and flames. It must be exciting to get ready with your team and get into the engine with the lights flashing.  You must also have to do lots of training so you are prepared. Finally could you also tell me a little more about what you enjoy about your job? Would you recommend it? I have always wondered what it is like to know you have saved a building or person.  What an incredible, brave thing to do! </a:t>
            </a:r>
            <a:endParaRPr lang="en-GB" sz="1600" b="1" dirty="0"/>
          </a:p>
        </p:txBody>
      </p:sp>
      <p:sp>
        <p:nvSpPr>
          <p:cNvPr id="11" name="TextBox 10"/>
          <p:cNvSpPr txBox="1"/>
          <p:nvPr/>
        </p:nvSpPr>
        <p:spPr>
          <a:xfrm>
            <a:off x="457200" y="8077200"/>
            <a:ext cx="3733800" cy="86177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b="1" dirty="0" smtClean="0"/>
              <a:t>Yours faithfully,</a:t>
            </a:r>
          </a:p>
          <a:p>
            <a:endParaRPr lang="en-GB" sz="1600" b="1" dirty="0"/>
          </a:p>
          <a:p>
            <a:r>
              <a:rPr lang="en-GB" sz="1600" b="1" dirty="0" smtClean="0"/>
              <a:t>_____________________</a:t>
            </a:r>
            <a:endParaRPr lang="en-GB" sz="1600" b="1" dirty="0"/>
          </a:p>
        </p:txBody>
      </p:sp>
    </p:spTree>
    <p:extLst>
      <p:ext uri="{BB962C8B-B14F-4D97-AF65-F5344CB8AC3E}">
        <p14:creationId xmlns:p14="http://schemas.microsoft.com/office/powerpoint/2010/main" val="4041355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TotalTime>
  <Words>332</Words>
  <Application>Microsoft Macintosh PowerPoint</Application>
  <PresentationFormat>On-screen Show (4:3)</PresentationFormat>
  <Paragraphs>17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Jessy</dc:creator>
  <cp:lastModifiedBy>Sue</cp:lastModifiedBy>
  <cp:revision>4</cp:revision>
  <dcterms:created xsi:type="dcterms:W3CDTF">2021-02-07T18:57:26Z</dcterms:created>
  <dcterms:modified xsi:type="dcterms:W3CDTF">2021-02-08T16:49:27Z</dcterms:modified>
</cp:coreProperties>
</file>