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1"/>
  </p:sldMasterIdLst>
  <p:handoutMasterIdLst>
    <p:handoutMasterId r:id="rId15"/>
  </p:handoutMasterIdLst>
  <p:sldIdLst>
    <p:sldId id="384" r:id="rId2"/>
    <p:sldId id="385" r:id="rId3"/>
    <p:sldId id="393" r:id="rId4"/>
    <p:sldId id="406" r:id="rId5"/>
    <p:sldId id="407" r:id="rId6"/>
    <p:sldId id="405" r:id="rId7"/>
    <p:sldId id="408" r:id="rId8"/>
    <p:sldId id="409" r:id="rId9"/>
    <p:sldId id="410" r:id="rId10"/>
    <p:sldId id="411" r:id="rId11"/>
    <p:sldId id="412" r:id="rId12"/>
    <p:sldId id="399" r:id="rId13"/>
    <p:sldId id="400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C1EA"/>
    <a:srgbClr val="3896DC"/>
    <a:srgbClr val="645793"/>
    <a:srgbClr val="BEDFF4"/>
    <a:srgbClr val="52A2E0"/>
    <a:srgbClr val="7669A7"/>
    <a:srgbClr val="C39EEA"/>
    <a:srgbClr val="0066FF"/>
    <a:srgbClr val="4C4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36" d="100"/>
          <a:sy n="36" d="100"/>
        </p:scale>
        <p:origin x="-736" y="-96"/>
      </p:cViewPr>
      <p:guideLst>
        <p:guide orient="horz" pos="2160"/>
        <p:guide orient="horz" pos="3974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4754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05/01/21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78325" y="954088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36226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</a:t>
            </a:r>
            <a:r>
              <a:rPr lang="en-GB" altLang="en-US" sz="1800" dirty="0" err="1">
                <a:solidFill>
                  <a:srgbClr val="000000"/>
                </a:solidFill>
                <a:latin typeface="Twinkl" pitchFamily="2" charset="0"/>
              </a:rPr>
              <a:t>Adil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Adverb. You’ll often find me </a:t>
            </a:r>
            <a:r>
              <a:rPr lang="en-GB" altLang="en-US" sz="1800" dirty="0">
                <a:latin typeface="Twinkl" pitchFamily="2" charset="0"/>
              </a:rPr>
              <a:t>close to Veronica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An adverb tells you where, why or how much something is done. </a:t>
            </a:r>
          </a:p>
        </p:txBody>
      </p:sp>
      <p:grpSp>
        <p:nvGrpSpPr>
          <p:cNvPr id="4104" name="Group 7"/>
          <p:cNvGrpSpPr>
            <a:grpSpLocks/>
          </p:cNvGrpSpPr>
          <p:nvPr/>
        </p:nvGrpSpPr>
        <p:grpSpPr bwMode="auto">
          <a:xfrm>
            <a:off x="4764088" y="2484438"/>
            <a:ext cx="3432175" cy="1704975"/>
            <a:chOff x="4844063" y="2337969"/>
            <a:chExt cx="3431990" cy="1703924"/>
          </a:xfrm>
        </p:grpSpPr>
        <p:sp>
          <p:nvSpPr>
            <p:cNvPr id="4" name="Rectangle 3"/>
            <p:cNvSpPr/>
            <p:nvPr/>
          </p:nvSpPr>
          <p:spPr>
            <a:xfrm>
              <a:off x="4844063" y="2531525"/>
              <a:ext cx="2849409" cy="1300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10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4532" y="2337969"/>
              <a:ext cx="981521" cy="1703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Rectangle 5"/>
            <p:cNvSpPr>
              <a:spLocks noChangeArrowheads="1"/>
            </p:cNvSpPr>
            <p:nvPr/>
          </p:nvSpPr>
          <p:spPr bwMode="auto">
            <a:xfrm>
              <a:off x="4934954" y="2727094"/>
              <a:ext cx="2441229" cy="922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Veronica Verb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always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laughs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loudly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and she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runs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quickly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Jessica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513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1" y="3009900"/>
            <a:ext cx="3829050" cy="3090863"/>
            <a:chOff x="4424218" y="3092384"/>
            <a:chExt cx="3828611" cy="3090940"/>
          </a:xfrm>
        </p:grpSpPr>
        <p:grpSp>
          <p:nvGrpSpPr>
            <p:cNvPr id="5128" name="Group 15"/>
            <p:cNvGrpSpPr>
              <a:grpSpLocks/>
            </p:cNvGrpSpPr>
            <p:nvPr/>
          </p:nvGrpSpPr>
          <p:grpSpPr bwMode="auto">
            <a:xfrm>
              <a:off x="4424218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131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Jessica shouted: she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A9C634D4-9048-4C4F-B343-9FC226CB77E9}"/>
              </a:ext>
            </a:extLst>
          </p:cNvPr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Isabelle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tried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C25664C2-D7DF-4C47-A55B-ACA2147A69C6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6159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6153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03817B03-7F14-422C-B3FD-8A3078FFF745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156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4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‘how much’ Isabelle tried.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530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B65F13E3-5C88-4530-B831-092CD55C3A6E}"/>
              </a:ext>
            </a:extLst>
          </p:cNvPr>
          <p:cNvSpPr/>
          <p:nvPr/>
        </p:nvSpPr>
        <p:spPr>
          <a:xfrm>
            <a:off x="500063" y="495300"/>
            <a:ext cx="8137525" cy="5795963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Abigail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threw </a:t>
            </a:r>
            <a:r>
              <a:rPr lang="en-GB" altLang="en-US" dirty="0">
                <a:latin typeface="Twinkl" pitchFamily="2" charset="0"/>
              </a:rPr>
              <a:t>the ball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21F7D07B-7284-4811-900C-FE1B7302E5C0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2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7183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7177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7180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8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‘where’ Abigail threw the ball.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0166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Lilly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Daniel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755650" y="2486025"/>
            <a:ext cx="7632700" cy="2651125"/>
            <a:chOff x="755649" y="2458875"/>
            <a:chExt cx="7632700" cy="2650275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755649" y="2458875"/>
              <a:ext cx="3722688" cy="2640753"/>
            </a:xfrm>
            <a:prstGeom prst="roundRect">
              <a:avLst>
                <a:gd name="adj" fmla="val 8840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4665662" y="2458875"/>
              <a:ext cx="3722687" cy="2640753"/>
            </a:xfrm>
            <a:prstGeom prst="roundRect">
              <a:avLst>
                <a:gd name="adj" fmla="val 8148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154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96" y="2513145"/>
              <a:ext cx="1894790" cy="259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32738"/>
            <a:stretch>
              <a:fillRect/>
            </a:stretch>
          </p:blipFill>
          <p:spPr bwMode="auto">
            <a:xfrm>
              <a:off x="1240287" y="2589143"/>
              <a:ext cx="2991732" cy="2510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where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Liam ran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upstairs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787749" y="2614445"/>
            <a:ext cx="4509624" cy="3090863"/>
            <a:chOff x="4424217" y="3092384"/>
            <a:chExt cx="4509107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509107" cy="3090940"/>
              <a:chOff x="4424217" y="3092384"/>
              <a:chExt cx="4509107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3" y="4122698"/>
                <a:ext cx="3524971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804887" y="4275751"/>
              <a:ext cx="298137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‘upstairs’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where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Liam ran,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above</a:t>
            </a:r>
          </a:p>
        </p:txBody>
      </p:sp>
    </p:spTree>
    <p:extLst>
      <p:ext uri="{BB962C8B-B14F-4D97-AF65-F5344CB8AC3E}">
        <p14:creationId xmlns:p14="http://schemas.microsoft.com/office/powerpoint/2010/main" val="4124833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penguins swam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yesterday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‘yesterday’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penguins swam,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earlier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later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00037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often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daily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‘daily’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often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weekly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always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sometimes</a:t>
            </a:r>
          </a:p>
        </p:txBody>
      </p:sp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much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Amy tried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 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finish her homework.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‘hard’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much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effort Amy put in,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very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completely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almost</a:t>
            </a:r>
          </a:p>
        </p:txBody>
      </p:sp>
    </p:spTree>
    <p:extLst>
      <p:ext uri="{BB962C8B-B14F-4D97-AF65-F5344CB8AC3E}">
        <p14:creationId xmlns:p14="http://schemas.microsoft.com/office/powerpoint/2010/main" val="3941952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Annie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Amjid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today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prstClr val="black"/>
                </a:solidFill>
                <a:latin typeface="Twinkl" pitchFamily="2" charset="0"/>
              </a:rPr>
              <a:t>Neena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well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Ben always rides his bike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25966" y="1929467"/>
            <a:ext cx="1350627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755650" y="1597295"/>
            <a:ext cx="2693987" cy="3655743"/>
            <a:chOff x="5694363" y="1597295"/>
            <a:chExt cx="2693987" cy="3655743"/>
          </a:xfrm>
          <a:solidFill>
            <a:srgbClr val="BEDFF4"/>
          </a:solidFill>
        </p:grpSpPr>
        <p:sp>
          <p:nvSpPr>
            <p:cNvPr id="34" name="Rounded Rectangle 33"/>
            <p:cNvSpPr/>
            <p:nvPr/>
          </p:nvSpPr>
          <p:spPr>
            <a:xfrm>
              <a:off x="5694363" y="1770063"/>
              <a:ext cx="2693987" cy="3482975"/>
            </a:xfrm>
            <a:prstGeom prst="roundRect">
              <a:avLst>
                <a:gd name="adj" fmla="val 515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16464" y="1597295"/>
              <a:ext cx="2449784" cy="362689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Tom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05618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101331" y="3186767"/>
            <a:ext cx="71891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92785" y="4035294"/>
            <a:ext cx="545285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77717" y="4748533"/>
            <a:ext cx="87245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411</Words>
  <Application>Microsoft Macintosh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 Light</vt:lpstr>
      <vt:lpstr>Sassoon Infant Rg</vt:lpstr>
      <vt:lpstr>Calibri</vt:lpstr>
      <vt:lpstr>Twinkl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Sue</cp:lastModifiedBy>
  <cp:revision>186</cp:revision>
  <dcterms:created xsi:type="dcterms:W3CDTF">2014-10-01T16:09:27Z</dcterms:created>
  <dcterms:modified xsi:type="dcterms:W3CDTF">2021-01-05T11:13:52Z</dcterms:modified>
</cp:coreProperties>
</file>