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17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108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34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976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284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295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44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299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020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247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14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411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A515C-1F08-47F6-BE45-9665FC60751C}" type="datetimeFigureOut">
              <a:rPr lang="en-GB" smtClean="0"/>
              <a:t>22/04/2014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B6F52-78DF-4E31-A902-41CB04A9C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699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554844"/>
            <a:ext cx="7772400" cy="1470025"/>
          </a:xfrm>
        </p:spPr>
        <p:txBody>
          <a:bodyPr anchor="ctr">
            <a:normAutofit/>
          </a:bodyPr>
          <a:lstStyle/>
          <a:p>
            <a:r>
              <a:rPr lang="en-GB" altLang="en-US" sz="96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Pointillism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39504" y="2571213"/>
            <a:ext cx="11832101" cy="37170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6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Wednesday 23</a:t>
            </a:r>
            <a:r>
              <a:rPr lang="en-GB" altLang="en-US" sz="3600" baseline="300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rd</a:t>
            </a:r>
            <a:r>
              <a:rPr lang="en-GB" altLang="en-US" sz="36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April 2014</a:t>
            </a:r>
            <a:endParaRPr lang="en-GB" altLang="en-US" sz="36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altLang="en-US" sz="3600" dirty="0" smtClean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altLang="en-US" sz="36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LO: To create a painting using pointillist techniques</a:t>
            </a:r>
            <a:endParaRPr lang="en-GB" altLang="en-US" sz="36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067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554844"/>
            <a:ext cx="7772400" cy="1470025"/>
          </a:xfrm>
        </p:spPr>
        <p:txBody>
          <a:bodyPr anchor="ctr">
            <a:normAutofit/>
          </a:bodyPr>
          <a:lstStyle/>
          <a:p>
            <a:r>
              <a:rPr lang="en-GB" altLang="en-US" sz="96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Pointillism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39504" y="2571213"/>
            <a:ext cx="11832101" cy="3717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48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Pointillist artists create pictures made from tiny dots of colour. Pointillism can be used to create portraits, landscapes and abstract images.</a:t>
            </a:r>
            <a:endParaRPr lang="en-GB" altLang="en-US" sz="4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800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07962" y="273490"/>
            <a:ext cx="11521439" cy="1470025"/>
          </a:xfrm>
        </p:spPr>
        <p:txBody>
          <a:bodyPr anchor="ctr">
            <a:noAutofit/>
          </a:bodyPr>
          <a:lstStyle/>
          <a:p>
            <a:r>
              <a:rPr lang="en-GB" altLang="en-US" sz="66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George Seurat – France, 1859-1891</a:t>
            </a:r>
            <a:endParaRPr lang="en-GB" altLang="en-US" sz="66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" name="AutoShape 2" descr="http://upload.wikimedia.org/wikipedia/commons/7/7d/A_Sunday_on_La_Grande_Jatte,_Georges_Seurat,_1884.jpg"/>
          <p:cNvSpPr>
            <a:spLocks noChangeAspect="1" noChangeArrowheads="1"/>
          </p:cNvSpPr>
          <p:nvPr/>
        </p:nvSpPr>
        <p:spPr bwMode="auto">
          <a:xfrm>
            <a:off x="63500" y="-136525"/>
            <a:ext cx="55626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07962" y="1881896"/>
            <a:ext cx="11832101" cy="3717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30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Seurat did not mix colours in a palette; he used dots of many different colours that are blended by the eyes of the viewer.</a:t>
            </a:r>
            <a:endParaRPr lang="en-GB" altLang="en-US" sz="30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8" name="Picture 6" descr="george-seurat-la-par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13" y="2916945"/>
            <a:ext cx="2327351" cy="3779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rse - Georges Seurat - www.georgesseurat.or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42"/>
          <a:stretch/>
        </p:blipFill>
        <p:spPr bwMode="auto">
          <a:xfrm>
            <a:off x="3472820" y="2916945"/>
            <a:ext cx="4799272" cy="3779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Eiffel Tower 1889 - Georges Seurat - www.georgesseurat.or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8"/>
          <a:stretch/>
        </p:blipFill>
        <p:spPr bwMode="auto">
          <a:xfrm>
            <a:off x="8904849" y="2886484"/>
            <a:ext cx="2408603" cy="380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699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07962" y="53575"/>
            <a:ext cx="11521439" cy="1470025"/>
          </a:xfrm>
        </p:spPr>
        <p:txBody>
          <a:bodyPr anchor="t" anchorCtr="0">
            <a:noAutofit/>
          </a:bodyPr>
          <a:lstStyle/>
          <a:p>
            <a:r>
              <a:rPr lang="en-GB" altLang="en-US" sz="3200" i="1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A Sunday Afternoon On The Island Of La Grande </a:t>
            </a:r>
            <a:r>
              <a:rPr lang="en-GB" altLang="en-US" sz="3200" i="1" dirty="0" err="1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Jatte</a:t>
            </a:r>
            <a:endParaRPr lang="en-GB" altLang="en-US" sz="3200" i="1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" name="AutoShape 2" descr="http://upload.wikimedia.org/wikipedia/commons/7/7d/A_Sunday_on_La_Grande_Jatte,_Georges_Seurat,_1884.jpg"/>
          <p:cNvSpPr>
            <a:spLocks noChangeAspect="1" noChangeArrowheads="1"/>
          </p:cNvSpPr>
          <p:nvPr/>
        </p:nvSpPr>
        <p:spPr bwMode="auto">
          <a:xfrm>
            <a:off x="63500" y="-136525"/>
            <a:ext cx="55626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253" y="655055"/>
            <a:ext cx="9221177" cy="6202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230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07962" y="273490"/>
            <a:ext cx="11521439" cy="1470025"/>
          </a:xfrm>
        </p:spPr>
        <p:txBody>
          <a:bodyPr anchor="ctr">
            <a:noAutofit/>
          </a:bodyPr>
          <a:lstStyle/>
          <a:p>
            <a:r>
              <a:rPr lang="en-GB" altLang="en-US" sz="66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Bradley Hart – New York (Present Day)</a:t>
            </a:r>
            <a:endParaRPr lang="en-GB" altLang="en-US" sz="66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" name="AutoShape 2" descr="http://upload.wikimedia.org/wikipedia/commons/7/7d/A_Sunday_on_La_Grande_Jatte,_Georges_Seurat,_1884.jpg"/>
          <p:cNvSpPr>
            <a:spLocks noChangeAspect="1" noChangeArrowheads="1"/>
          </p:cNvSpPr>
          <p:nvPr/>
        </p:nvSpPr>
        <p:spPr bwMode="auto">
          <a:xfrm>
            <a:off x="63500" y="-136525"/>
            <a:ext cx="55626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3501" y="1872344"/>
            <a:ext cx="12360728" cy="3726598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295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Hart is taking pointillism in a new direction; he injects bubble wrap with paint to create images rather than painting onto canvas</a:t>
            </a:r>
            <a:r>
              <a:rPr lang="en-GB" altLang="en-US" sz="30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.</a:t>
            </a:r>
            <a:endParaRPr lang="en-GB" altLang="en-US" sz="30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122" name="Picture 2" descr="http://www.artnet.com/artwork_images_221_841566_bradley-har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7" r="2994"/>
          <a:stretch/>
        </p:blipFill>
        <p:spPr bwMode="auto">
          <a:xfrm>
            <a:off x="63499" y="2948122"/>
            <a:ext cx="3817257" cy="345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ih.constantcontact.com/fs192/1101521661566/img/385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98"/>
          <a:stretch/>
        </p:blipFill>
        <p:spPr bwMode="auto">
          <a:xfrm>
            <a:off x="7471116" y="2948122"/>
            <a:ext cx="4458285" cy="345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acumendesign.co.uk/images/blog_images/temp_file_Bubble_wrap_photos_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673" y="2929036"/>
            <a:ext cx="3438525" cy="350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866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07962" y="53575"/>
            <a:ext cx="11521439" cy="1470025"/>
          </a:xfrm>
        </p:spPr>
        <p:txBody>
          <a:bodyPr anchor="t" anchorCtr="0">
            <a:noAutofit/>
          </a:bodyPr>
          <a:lstStyle/>
          <a:p>
            <a:r>
              <a:rPr lang="en-GB" altLang="en-US" sz="3200" i="1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Bathers at </a:t>
            </a:r>
            <a:r>
              <a:rPr lang="en-GB" altLang="en-US" sz="3200" i="1" dirty="0" err="1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Asnieres</a:t>
            </a:r>
            <a:endParaRPr lang="en-GB" altLang="en-US" sz="3200" i="1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" name="AutoShape 2" descr="http://upload.wikimedia.org/wikipedia/commons/7/7d/A_Sunday_on_La_Grande_Jatte,_Georges_Seurat,_1884.jpg"/>
          <p:cNvSpPr>
            <a:spLocks noChangeAspect="1" noChangeArrowheads="1"/>
          </p:cNvSpPr>
          <p:nvPr/>
        </p:nvSpPr>
        <p:spPr bwMode="auto">
          <a:xfrm>
            <a:off x="63500" y="-136525"/>
            <a:ext cx="55626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46" name="Picture 2" descr="http://shard1.1stdibs.us.com/archivesE/art/upload/181/8257/BathersAtAsnieresInterpretedInjec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211" y="647980"/>
            <a:ext cx="8808701" cy="591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32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upload.wikimedia.org/wikipedia/commons/7/7d/A_Sunday_on_La_Grande_Jatte,_Georges_Seurat,_1884.jpg"/>
          <p:cNvSpPr>
            <a:spLocks noChangeAspect="1" noChangeArrowheads="1"/>
          </p:cNvSpPr>
          <p:nvPr/>
        </p:nvSpPr>
        <p:spPr bwMode="auto">
          <a:xfrm>
            <a:off x="63500" y="-136525"/>
            <a:ext cx="55626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0" name="Picture 2" descr="pointilli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0636"/>
            <a:ext cx="5016674" cy="3375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xamples of pointilis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783" y="43822"/>
            <a:ext cx="4852212" cy="341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wallraf.museum/typo3temp/pics/f30ab776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16" y="4027715"/>
            <a:ext cx="4998208" cy="2483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73149" y="3147359"/>
            <a:ext cx="4367458" cy="497968"/>
          </a:xfrm>
          <a:solidFill>
            <a:schemeClr val="bg1"/>
          </a:solidFill>
        </p:spPr>
        <p:txBody>
          <a:bodyPr anchor="t" anchorCtr="0">
            <a:noAutofit/>
          </a:bodyPr>
          <a:lstStyle/>
          <a:p>
            <a:r>
              <a:rPr lang="en-GB" altLang="en-US" sz="3200" i="1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Damien Hurst</a:t>
            </a:r>
            <a:endParaRPr lang="en-GB" altLang="en-US" sz="3200" i="1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264324" y="-74812"/>
            <a:ext cx="4367458" cy="49796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200" i="1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Sakura </a:t>
            </a:r>
            <a:r>
              <a:rPr lang="en-GB" altLang="en-US" sz="3200" i="1" dirty="0" err="1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Chrno</a:t>
            </a:r>
            <a:endParaRPr lang="en-GB" altLang="en-US" sz="3200" i="1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12801" y="6262248"/>
            <a:ext cx="3823542" cy="49796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200" i="1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Paul Signac</a:t>
            </a:r>
            <a:endParaRPr lang="en-GB" altLang="en-US" sz="3200" i="1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176" name="Picture 8" descr="http://th08.deviantart.net/fs70/PRE/i/2011/159/1/f/pointillism_no__10___particles___by_samuraijose-d3iczx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1271" y="3340539"/>
            <a:ext cx="2752385" cy="358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8286813" y="6262248"/>
            <a:ext cx="3823542" cy="49796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200" i="1" dirty="0" err="1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Samuraijose</a:t>
            </a:r>
            <a:endParaRPr lang="en-GB" altLang="en-US" sz="3200" i="1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40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9504" y="337130"/>
            <a:ext cx="11832101" cy="1470025"/>
          </a:xfrm>
        </p:spPr>
        <p:txBody>
          <a:bodyPr anchor="ctr">
            <a:normAutofit/>
          </a:bodyPr>
          <a:lstStyle/>
          <a:p>
            <a:r>
              <a:rPr lang="en-GB" altLang="en-US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Creating a Pointillist Picture</a:t>
            </a:r>
            <a:endParaRPr lang="en-GB" altLang="en-US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39504" y="2571213"/>
            <a:ext cx="11832101" cy="3717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altLang="en-US" sz="4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39504" y="2802156"/>
            <a:ext cx="11832101" cy="39324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40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We are going to create our own pointillist images. You may choose from the following methods:</a:t>
            </a:r>
          </a:p>
          <a:p>
            <a:endParaRPr lang="en-GB" altLang="en-US" sz="40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altLang="en-US" sz="40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Dipping a cotton bud in paint to create a picture (you may sketch your picture outline in pencil first)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altLang="en-US" sz="4000" dirty="0" smtClean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altLang="en-US" sz="40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Painting onto </a:t>
            </a:r>
            <a:r>
              <a:rPr lang="en-GB" altLang="en-US" sz="4000" dirty="0" err="1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bubblewrap</a:t>
            </a:r>
            <a:r>
              <a:rPr lang="en-GB" altLang="en-US" sz="40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and printing onto plain paper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altLang="en-US" sz="40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altLang="en-US" sz="40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You may copy one of the examples on your tables or come up with your own design.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altLang="en-US" sz="40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altLang="en-US" sz="4000" dirty="0" smtClean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altLang="en-US" sz="40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794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193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Rounded MT Bold</vt:lpstr>
      <vt:lpstr>Calibri</vt:lpstr>
      <vt:lpstr>Calibri Light</vt:lpstr>
      <vt:lpstr>Office Theme</vt:lpstr>
      <vt:lpstr>Pointillism</vt:lpstr>
      <vt:lpstr>Pointillism</vt:lpstr>
      <vt:lpstr>George Seurat – France, 1859-1891</vt:lpstr>
      <vt:lpstr>A Sunday Afternoon On The Island Of La Grande Jatte</vt:lpstr>
      <vt:lpstr>Bradley Hart – New York (Present Day)</vt:lpstr>
      <vt:lpstr>Bathers at Asnieres</vt:lpstr>
      <vt:lpstr>Damien Hurst</vt:lpstr>
      <vt:lpstr>Creating a Pointillist Picture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Pointillism</dc:title>
  <dc:creator>Kev &amp; Becky</dc:creator>
  <cp:lastModifiedBy>Kev &amp; Becky</cp:lastModifiedBy>
  <cp:revision>6</cp:revision>
  <dcterms:created xsi:type="dcterms:W3CDTF">2014-04-22T18:17:02Z</dcterms:created>
  <dcterms:modified xsi:type="dcterms:W3CDTF">2014-04-22T19:45:57Z</dcterms:modified>
</cp:coreProperties>
</file>