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2F80F2C6-C9C1-4DCE-80FF-9707792B26F4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D66FCAB0-D273-4A2C-AB83-05A378B7F959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Oak Class Art Exhibition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Part two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295684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92" b="93817" l="802" r="982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96752"/>
            <a:ext cx="5279237" cy="3959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6210287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362" b="99445" l="2081" r="9809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24744"/>
            <a:ext cx="5812876" cy="43596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7931209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887" b="96861" l="0" r="962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268760"/>
            <a:ext cx="5244075" cy="3771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3672217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54" b="99462" l="398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96752"/>
            <a:ext cx="5112568" cy="3834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0954055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91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412776"/>
            <a:ext cx="5028051" cy="3771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06947330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484784"/>
            <a:ext cx="5076056" cy="3807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1658573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6" b="96947" l="1896" r="992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7" y="1377494"/>
            <a:ext cx="5021262" cy="3765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45803920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10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599991"/>
            <a:ext cx="4810217" cy="360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42402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4" b="98242" l="3800" r="997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766" y="764704"/>
            <a:ext cx="3816424" cy="5088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2920965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1997176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Thankyou for watching</a:t>
            </a:r>
            <a:r>
              <a:rPr lang="en-GB" sz="4000" dirty="0" smtClean="0">
                <a:latin typeface="Comic Sans MS" panose="030F0702030302020204" pitchFamily="66" charset="0"/>
              </a:rPr>
              <a:t>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421056"/>
      </p:ext>
    </p:extLst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12</TotalTime>
  <Words>9</Words>
  <Application>Microsoft Office PowerPoint</Application>
  <PresentationFormat>On-screen Show (4:3)</PresentationFormat>
  <Paragraphs>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Horizon</vt:lpstr>
      <vt:lpstr> Oak Class Art Exhibition Part two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Thankyou for watching.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part two of the Oak Class Art Exhibition</dc:title>
  <dc:creator>Windows User</dc:creator>
  <cp:lastModifiedBy>Windows User</cp:lastModifiedBy>
  <cp:revision>6</cp:revision>
  <dcterms:created xsi:type="dcterms:W3CDTF">2021-07-09T10:35:37Z</dcterms:created>
  <dcterms:modified xsi:type="dcterms:W3CDTF">2021-07-09T11:48:51Z</dcterms:modified>
</cp:coreProperties>
</file>