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CBAF03-C864-4F0D-955F-11B61A56382F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AE11D0-E2AC-4627-A392-72D105F6B1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64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a41759872b_0_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a41759872b_0_1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83517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abb3f2ab5c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abb3f2ab5c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14731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7E344-D817-4062-A2C9-04856508F658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1DFD-23A9-4742-8A70-80EEC78D7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848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7E344-D817-4062-A2C9-04856508F658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1DFD-23A9-4742-8A70-80EEC78D7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697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7E344-D817-4062-A2C9-04856508F658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1DFD-23A9-4742-8A70-80EEC78D7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901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7E344-D817-4062-A2C9-04856508F658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1DFD-23A9-4742-8A70-80EEC78D7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284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7E344-D817-4062-A2C9-04856508F658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1DFD-23A9-4742-8A70-80EEC78D7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624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7E344-D817-4062-A2C9-04856508F658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1DFD-23A9-4742-8A70-80EEC78D7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665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7E344-D817-4062-A2C9-04856508F658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1DFD-23A9-4742-8A70-80EEC78D7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272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7E344-D817-4062-A2C9-04856508F658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1DFD-23A9-4742-8A70-80EEC78D7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586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7E344-D817-4062-A2C9-04856508F658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1DFD-23A9-4742-8A70-80EEC78D7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03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7E344-D817-4062-A2C9-04856508F658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1DFD-23A9-4742-8A70-80EEC78D7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014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7E344-D817-4062-A2C9-04856508F658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1DFD-23A9-4742-8A70-80EEC78D7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169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7E344-D817-4062-A2C9-04856508F658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C1DFD-23A9-4742-8A70-80EEC78D7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761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9048" y="1"/>
            <a:ext cx="9893904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29"/>
          <p:cNvSpPr txBox="1"/>
          <p:nvPr/>
        </p:nvSpPr>
        <p:spPr>
          <a:xfrm>
            <a:off x="11357667" y="207533"/>
            <a:ext cx="547200" cy="736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GB" sz="3733"/>
              <a:t>1</a:t>
            </a:r>
            <a:endParaRPr sz="4267"/>
          </a:p>
        </p:txBody>
      </p:sp>
    </p:spTree>
    <p:extLst>
      <p:ext uri="{BB962C8B-B14F-4D97-AF65-F5344CB8AC3E}">
        <p14:creationId xmlns:p14="http://schemas.microsoft.com/office/powerpoint/2010/main" val="822659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4" name="Google Shape;234;p31"/>
          <p:cNvCxnSpPr/>
          <p:nvPr/>
        </p:nvCxnSpPr>
        <p:spPr>
          <a:xfrm>
            <a:off x="126800" y="2525100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5" name="Google Shape;235;p31"/>
          <p:cNvCxnSpPr/>
          <p:nvPr/>
        </p:nvCxnSpPr>
        <p:spPr>
          <a:xfrm>
            <a:off x="126800" y="3119567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6" name="Google Shape;236;p31"/>
          <p:cNvCxnSpPr/>
          <p:nvPr/>
        </p:nvCxnSpPr>
        <p:spPr>
          <a:xfrm>
            <a:off x="93967" y="3822733"/>
            <a:ext cx="11735200" cy="4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7" name="Google Shape;237;p31"/>
          <p:cNvCxnSpPr/>
          <p:nvPr/>
        </p:nvCxnSpPr>
        <p:spPr>
          <a:xfrm>
            <a:off x="126800" y="4504133"/>
            <a:ext cx="11796800" cy="71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8" name="Google Shape;238;p31"/>
          <p:cNvCxnSpPr/>
          <p:nvPr/>
        </p:nvCxnSpPr>
        <p:spPr>
          <a:xfrm>
            <a:off x="126800" y="5239900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9" name="Google Shape;239;p31"/>
          <p:cNvCxnSpPr/>
          <p:nvPr/>
        </p:nvCxnSpPr>
        <p:spPr>
          <a:xfrm>
            <a:off x="126800" y="5928000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0" name="Google Shape;240;p31"/>
          <p:cNvCxnSpPr/>
          <p:nvPr/>
        </p:nvCxnSpPr>
        <p:spPr>
          <a:xfrm>
            <a:off x="93967" y="6565933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41" name="Google Shape;24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95300" y="127651"/>
            <a:ext cx="4792867" cy="3197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31"/>
          <p:cNvPicPr preferRelativeResize="0"/>
          <p:nvPr/>
        </p:nvPicPr>
        <p:blipFill rotWithShape="1">
          <a:blip r:embed="rId4">
            <a:alphaModFix/>
          </a:blip>
          <a:srcRect l="1447" t="19396" r="6926" b="32184"/>
          <a:stretch/>
        </p:blipFill>
        <p:spPr>
          <a:xfrm>
            <a:off x="126801" y="66034"/>
            <a:ext cx="6825599" cy="2500111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31"/>
          <p:cNvSpPr txBox="1"/>
          <p:nvPr/>
        </p:nvSpPr>
        <p:spPr>
          <a:xfrm>
            <a:off x="11357667" y="207533"/>
            <a:ext cx="547200" cy="736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GB" sz="3733"/>
              <a:t>1</a:t>
            </a:r>
            <a:endParaRPr sz="4267"/>
          </a:p>
        </p:txBody>
      </p:sp>
    </p:spTree>
    <p:extLst>
      <p:ext uri="{BB962C8B-B14F-4D97-AF65-F5344CB8AC3E}">
        <p14:creationId xmlns:p14="http://schemas.microsoft.com/office/powerpoint/2010/main" val="1020618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Widescreen</PresentationFormat>
  <Paragraphs>2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1</cp:revision>
  <dcterms:created xsi:type="dcterms:W3CDTF">2021-01-15T15:57:22Z</dcterms:created>
  <dcterms:modified xsi:type="dcterms:W3CDTF">2021-01-15T15:57:32Z</dcterms:modified>
</cp:coreProperties>
</file>