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906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784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339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816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205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995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20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976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008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628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26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41AC0-E0C9-4BA0-B506-04E56B5A479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9E329-5734-4635-986F-6AAC5337E0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720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3.googleusercontent.com/jAj8TTpsl8E0E55Htig3C0GUT1yHn1DlWLgpX4j_d3jg0oQvC30_6KggIXb6xc2it1qS7-m5mfxLF7rh_AZuiVGQm4PZP8pX1EtsSZbbum6lDqG44szZ6ugrSSNDrLw7r0hANw8lW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55" y="605848"/>
            <a:ext cx="10825017" cy="561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77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200" y="117764"/>
            <a:ext cx="6721764" cy="4343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11" y="0"/>
            <a:ext cx="5172789" cy="3454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3345" y="345440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13747" y="3684824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 smtClean="0"/>
              <a:t>Can you write your own 3__ed sentences using the picture for inspiration?</a:t>
            </a:r>
          </a:p>
          <a:p>
            <a:r>
              <a:rPr lang="en-GB" sz="2800" dirty="0" smtClean="0"/>
              <a:t>Don’t forget to punctuate your sentence accurately.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-647700" y="388808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876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0900" y="1145309"/>
            <a:ext cx="1087004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‘</a:t>
            </a:r>
            <a:r>
              <a:rPr lang="en-GB" sz="3200" b="1" dirty="0" err="1" smtClean="0"/>
              <a:t>ed</a:t>
            </a:r>
            <a:r>
              <a:rPr lang="en-GB" sz="3200" b="1" dirty="0" smtClean="0"/>
              <a:t>’ adjectives examples</a:t>
            </a:r>
          </a:p>
          <a:p>
            <a:endParaRPr lang="en-GB" sz="3200" dirty="0" smtClean="0"/>
          </a:p>
          <a:p>
            <a:r>
              <a:rPr lang="en-GB" sz="3200" dirty="0" smtClean="0"/>
              <a:t>amazed		amused		bored</a:t>
            </a:r>
            <a:r>
              <a:rPr lang="en-GB" sz="3200" dirty="0"/>
              <a:t>	</a:t>
            </a:r>
            <a:r>
              <a:rPr lang="en-GB" sz="3200" dirty="0" smtClean="0"/>
              <a:t>	comforted</a:t>
            </a:r>
          </a:p>
          <a:p>
            <a:r>
              <a:rPr lang="en-GB" sz="3200" dirty="0" smtClean="0"/>
              <a:t>Confused		depressed		disappointed	disgusted</a:t>
            </a:r>
            <a:endParaRPr lang="en-GB" sz="3200" dirty="0"/>
          </a:p>
          <a:p>
            <a:r>
              <a:rPr lang="en-GB" sz="3200" dirty="0" smtClean="0"/>
              <a:t>embarrassed	excited		fascinated		frightened</a:t>
            </a:r>
          </a:p>
          <a:p>
            <a:r>
              <a:rPr lang="en-GB" sz="3200" dirty="0" smtClean="0"/>
              <a:t>frustrated		horrified		interested		irritated</a:t>
            </a:r>
          </a:p>
          <a:p>
            <a:r>
              <a:rPr lang="en-GB" sz="3200" smtClean="0"/>
              <a:t>puzzled</a:t>
            </a:r>
            <a:r>
              <a:rPr lang="en-GB" sz="3200" dirty="0" smtClean="0"/>
              <a:t>		relaxed		satisfied		shocked</a:t>
            </a:r>
          </a:p>
          <a:p>
            <a:r>
              <a:rPr lang="en-GB" sz="3200" smtClean="0"/>
              <a:t>surprised</a:t>
            </a:r>
            <a:r>
              <a:rPr lang="en-GB" sz="3200" dirty="0" smtClean="0"/>
              <a:t>		terrified		tired			worried		</a:t>
            </a: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09381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90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2021-02-02T15:59:14Z</dcterms:created>
  <dcterms:modified xsi:type="dcterms:W3CDTF">2021-02-02T17:18:18Z</dcterms:modified>
</cp:coreProperties>
</file>