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64" r:id="rId4"/>
    <p:sldId id="281" r:id="rId5"/>
    <p:sldId id="262" r:id="rId6"/>
    <p:sldId id="271" r:id="rId7"/>
    <p:sldId id="272" r:id="rId8"/>
    <p:sldId id="263" r:id="rId9"/>
    <p:sldId id="265" r:id="rId10"/>
    <p:sldId id="260" r:id="rId11"/>
    <p:sldId id="266" r:id="rId12"/>
    <p:sldId id="269" r:id="rId13"/>
    <p:sldId id="268" r:id="rId14"/>
    <p:sldId id="273" r:id="rId15"/>
    <p:sldId id="274" r:id="rId16"/>
    <p:sldId id="275" r:id="rId17"/>
    <p:sldId id="258" r:id="rId18"/>
    <p:sldId id="259" r:id="rId19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FF99"/>
    <a:srgbClr val="000066"/>
    <a:srgbClr val="FFFFC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75" autoAdjust="0"/>
    <p:restoredTop sz="89790" autoAdjust="0"/>
  </p:normalViewPr>
  <p:slideViewPr>
    <p:cSldViewPr snapToGrid="0">
      <p:cViewPr varScale="1">
        <p:scale>
          <a:sx n="103" d="100"/>
          <a:sy n="103" d="100"/>
        </p:scale>
        <p:origin x="134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F34A9-0317-42E0-AC89-03CD5F4540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761BCE-59C5-4A97-B303-C88E068FC7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36F4E-DDCE-4CAF-B9BA-5EF0C9B1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BC950-F8C2-4AFF-9E13-A9FE326B7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28D94D-731D-4719-BD6B-AE2C93289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4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0395C-F086-47C7-BB14-84015F8C1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60B56-69C2-4EAB-88AC-6C5C05C31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ED4AF-DF23-404A-9EE4-DD2B2090C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08C63-175E-44CB-8E44-4F5D106E3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8B074-D1E6-456C-9F4C-5EBBA8EE0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814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74610-7C02-44D6-99A2-D7030C343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F7C140-F4C5-4CB6-B693-6FDAF64BA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A4528-5337-4E6A-8AD4-681686C58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48DAB-5FB2-4E22-AC07-14412F182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CD663-EAD5-40E9-8C41-A3AE86C76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50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EE7F-7E73-4E5A-97D4-545D364D9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BE1D7-A551-4390-B84C-E7383278B3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237A57-B519-4E92-BAEC-EA972A2A9E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11A11-699A-450F-B0A5-36774AAE4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5FCE30-2A70-4871-AAB0-A4A096203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2F7579-C2C3-4F69-A162-036004D53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63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1BDB7-1523-4F86-A1BF-927D367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F541E-409B-4419-941B-B8A8AFFD9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BB574-B09B-4A38-9F4C-F639B89F3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AA80D7-A1AF-43CC-BB97-E397B2BF15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E7333B-E488-4040-8DD1-3A3CF397B8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965C18-767A-486F-A03C-04E5543D7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4A84DD-468E-4143-A9EE-4305C8B80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9C6E75-BDA8-400B-A4BE-1548E6458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864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AB4B1-6910-465C-98EE-36B6AB81B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9AA24-1D83-4D32-81A3-BDE721840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53E3F7-9AC6-4E2F-9F26-7CAB372EF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E77173-9FC6-48D4-9CE9-74C636F34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0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24FD86-4576-441A-8192-573FECD7D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432C6E-AD9D-447C-A504-AE347D844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B89A7-862D-4EF8-9F59-F123499A3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017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EF167-2EF8-442C-810D-C3DDD823F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4145E0-81EC-44C7-9119-FF7C151C8A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85488E-7E8E-4C75-9C76-708E6CF763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EE81D4-8CF9-45D1-93F7-0946124F8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BDDB58-24D4-4437-BF7A-99C512BB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F40C18-1F34-42FC-8918-558534C09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68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BAACE-7A34-443A-B96E-942A951BB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26905-7252-445C-AEE5-C246A2CD41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6D1359-0CE0-42F9-AD9A-0516947010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6EFFA7-7967-4BAC-8514-FD972538C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90056B-4A24-4422-A487-7B4F7DD3E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1D2292-208A-4D40-AC78-05DD32AC3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977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33BCD-AADA-464B-9E56-1DCE95A21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A36992-12F5-4BEC-8B45-52CA2B0F67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BC1E2-FFAD-42EA-BBF2-D7613FA46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62B6E7-75EF-4BF4-84E5-4F1E3E9FE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34EC3-4199-4573-A675-AD0CE94FA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65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4AAB3A-6DBD-4AF5-9727-7468ECB823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8E89C8-3BC6-4868-8FC5-48E4D53C51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16B86-5EA8-4527-A8A9-DDCFEBDD2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6B939-2CE4-4864-B983-2DC8CAC13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EE7A7E-1901-4DCD-A13F-EC8A74028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62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AC9088-8A36-4EFC-83AE-D403E25D0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60992D-0AC3-438A-A70B-5CE3BC2B9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32D20-CB5E-4DFB-996F-77F8434891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E2F6B-2CA4-462D-A328-D75743A7933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7156E-2405-4ACF-81AB-0EB3E8CCFE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BC0C6-3CE2-4BAA-B32B-8323A7F553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BB52D-593C-4381-A47B-1C0F9737D4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670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A874F-589C-4BAF-B817-1572FF9039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    Titanic KQ2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ED8333-DE6A-45B8-B7CC-8DB6E04AF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992" y="3602037"/>
            <a:ext cx="10202008" cy="2596539"/>
          </a:xfrm>
        </p:spPr>
        <p:txBody>
          <a:bodyPr>
            <a:normAutofit/>
          </a:bodyPr>
          <a:lstStyle/>
          <a:p>
            <a:pPr algn="l"/>
            <a:r>
              <a:rPr lang="en-GB" sz="3600" dirty="0"/>
              <a:t>                               What was so </a:t>
            </a:r>
            <a:r>
              <a:rPr lang="en-GB" sz="3600" b="1" dirty="0"/>
              <a:t>special</a:t>
            </a:r>
            <a:r>
              <a:rPr lang="en-GB" sz="3600" dirty="0"/>
              <a:t> about </a:t>
            </a:r>
          </a:p>
          <a:p>
            <a:pPr algn="l"/>
            <a:r>
              <a:rPr lang="en-GB" sz="3600" dirty="0"/>
              <a:t>                              life on board the Titanic and </a:t>
            </a:r>
          </a:p>
          <a:p>
            <a:pPr algn="l"/>
            <a:r>
              <a:rPr lang="en-GB" sz="3600" dirty="0"/>
              <a:t>                            was it the same for everyone?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E1998F-54C1-4A0F-9AF0-0A72AFEDC94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3215" y="355592"/>
            <a:ext cx="6416530" cy="9845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0512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ebayimg.com/images/g/7EsAAOSwPe1TyUTr/s-l1600.jpg">
            <a:extLst>
              <a:ext uri="{FF2B5EF4-FFF2-40B4-BE49-F238E27FC236}">
                <a16:creationId xmlns:a16="http://schemas.microsoft.com/office/drawing/2014/main" id="{A09DE9FB-5FCF-4D75-878E-D42CCF44C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4563" y="0"/>
            <a:ext cx="5222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6E9192D-4161-4530-BFD8-9F33E2E9C875}"/>
              </a:ext>
            </a:extLst>
          </p:cNvPr>
          <p:cNvSpPr/>
          <p:nvPr/>
        </p:nvSpPr>
        <p:spPr>
          <a:xfrm>
            <a:off x="3921369" y="1134208"/>
            <a:ext cx="1011116" cy="53633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EA57E90-6F48-49E1-9593-C8E6A11B56D6}"/>
              </a:ext>
            </a:extLst>
          </p:cNvPr>
          <p:cNvSpPr/>
          <p:nvPr/>
        </p:nvSpPr>
        <p:spPr>
          <a:xfrm>
            <a:off x="4229100" y="5618285"/>
            <a:ext cx="2690446" cy="39565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6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titanic life on board">
            <a:extLst>
              <a:ext uri="{FF2B5EF4-FFF2-40B4-BE49-F238E27FC236}">
                <a16:creationId xmlns:a16="http://schemas.microsoft.com/office/drawing/2014/main" id="{CC938A6C-EAF9-4DF9-92DB-29022B4B7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1088" y="304800"/>
            <a:ext cx="10029825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7BE83F-0488-417C-AD74-547B27555045}"/>
              </a:ext>
            </a:extLst>
          </p:cNvPr>
          <p:cNvSpPr/>
          <p:nvPr/>
        </p:nvSpPr>
        <p:spPr>
          <a:xfrm>
            <a:off x="1916723" y="6553200"/>
            <a:ext cx="1011408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https://upload.wikimedia.org/wikipedia/commons/a/ad/Drawing_of_the_Grand_Staircase_onboard_the_RMS_Titanic_from_the_1912_promotional_booklet.jpg</a:t>
            </a:r>
          </a:p>
        </p:txBody>
      </p:sp>
    </p:spTree>
    <p:extLst>
      <p:ext uri="{BB962C8B-B14F-4D97-AF65-F5344CB8AC3E}">
        <p14:creationId xmlns:p14="http://schemas.microsoft.com/office/powerpoint/2010/main" val="9185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63"/>
          <a:stretch/>
        </p:blipFill>
        <p:spPr>
          <a:xfrm>
            <a:off x="3495705" y="145143"/>
            <a:ext cx="5309095" cy="6502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37486" y="6473371"/>
            <a:ext cx="1872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© Look and Learn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9F5EA-A492-4F6D-AA3C-239242759A2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3137" y="145143"/>
            <a:ext cx="685800" cy="6858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6A6894-6848-4DC6-B00B-57AA6340EE3C}"/>
              </a:ext>
            </a:extLst>
          </p:cNvPr>
          <p:cNvSpPr txBox="1"/>
          <p:nvPr/>
        </p:nvSpPr>
        <p:spPr>
          <a:xfrm>
            <a:off x="9118600" y="830943"/>
            <a:ext cx="1784838" cy="9233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 reading and writing room on board the Titanic</a:t>
            </a:r>
          </a:p>
        </p:txBody>
      </p:sp>
    </p:spTree>
    <p:extLst>
      <p:ext uri="{BB962C8B-B14F-4D97-AF65-F5344CB8AC3E}">
        <p14:creationId xmlns:p14="http://schemas.microsoft.com/office/powerpoint/2010/main" val="1719281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ianaoverbey.files.wordpress.com/2012/04/b60-opening-onto-private-drawing-room.jpg">
            <a:extLst>
              <a:ext uri="{FF2B5EF4-FFF2-40B4-BE49-F238E27FC236}">
                <a16:creationId xmlns:a16="http://schemas.microsoft.com/office/drawing/2014/main" id="{E0052225-9C69-4739-9A6B-57C43D71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948" y="415760"/>
            <a:ext cx="10033481" cy="573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C1C1855-BB81-4E1B-86F4-83F554BB7115}"/>
              </a:ext>
            </a:extLst>
          </p:cNvPr>
          <p:cNvSpPr/>
          <p:nvPr/>
        </p:nvSpPr>
        <p:spPr>
          <a:xfrm>
            <a:off x="2749062" y="6552456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/>
              <a:t>https://dianaoverbey.files.wordpress.com/2012/04/b60-opening-onto-private-drawing-room.jpg</a:t>
            </a:r>
          </a:p>
        </p:txBody>
      </p:sp>
    </p:spTree>
    <p:extLst>
      <p:ext uri="{BB962C8B-B14F-4D97-AF65-F5344CB8AC3E}">
        <p14:creationId xmlns:p14="http://schemas.microsoft.com/office/powerpoint/2010/main" val="1213610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pload.wikimedia.org/wikipedia/commons/8/8d/Titanic_A_La_Carte_restaurant.jpg">
            <a:extLst>
              <a:ext uri="{FF2B5EF4-FFF2-40B4-BE49-F238E27FC236}">
                <a16:creationId xmlns:a16="http://schemas.microsoft.com/office/drawing/2014/main" id="{CCF7D93E-0EA3-47F2-8CD2-835DFF08C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1100" y="228600"/>
            <a:ext cx="98298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25B440-2C2E-4DF4-80BF-D2F306B8D586}"/>
              </a:ext>
            </a:extLst>
          </p:cNvPr>
          <p:cNvSpPr/>
          <p:nvPr/>
        </p:nvSpPr>
        <p:spPr>
          <a:xfrm>
            <a:off x="5103586" y="6620915"/>
            <a:ext cx="648788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https://upload.wikimedia.org/wikipedia/commons/8/8d/Titanic_A_La_Carte_restaurant.jpg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E204F-8C28-4F4B-8404-043E511FDD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1100" y="230750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2880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thumb/8/84/Titanic_cutaway_diagram.png/220px-Titanic_cutaway_diagram.png">
            <a:extLst>
              <a:ext uri="{FF2B5EF4-FFF2-40B4-BE49-F238E27FC236}">
                <a16:creationId xmlns:a16="http://schemas.microsoft.com/office/drawing/2014/main" id="{D618B53C-8AAD-4DDC-993F-D5F376129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8250" y="1866900"/>
            <a:ext cx="20955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upload.wikimedia.org/wikipedia/commons/thumb/8/84/Titanic_cutaway_diagram.png/800px-Titanic_cutaway_diagram.png">
            <a:extLst>
              <a:ext uri="{FF2B5EF4-FFF2-40B4-BE49-F238E27FC236}">
                <a16:creationId xmlns:a16="http://schemas.microsoft.com/office/drawing/2014/main" id="{38392174-D0F4-4AB6-80D1-E7A5C7BD5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4918" y="-93785"/>
            <a:ext cx="4602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BAE622-6164-4174-886C-ADA6D46FA733}"/>
              </a:ext>
            </a:extLst>
          </p:cNvPr>
          <p:cNvSpPr txBox="1"/>
          <p:nvPr/>
        </p:nvSpPr>
        <p:spPr>
          <a:xfrm>
            <a:off x="8897815" y="2614246"/>
            <a:ext cx="1992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Showing the many decks of the Titanic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1A59FB-EDDE-434C-83ED-F78995BCF425}"/>
              </a:ext>
            </a:extLst>
          </p:cNvPr>
          <p:cNvSpPr/>
          <p:nvPr/>
        </p:nvSpPr>
        <p:spPr>
          <a:xfrm>
            <a:off x="3798276" y="6611779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/>
              <a:t>https://upload.wikimedia.org/wikipedia/commons/8/84/Titanic_cutaway_diagram.png</a:t>
            </a:r>
          </a:p>
        </p:txBody>
      </p:sp>
    </p:spTree>
    <p:extLst>
      <p:ext uri="{BB962C8B-B14F-4D97-AF65-F5344CB8AC3E}">
        <p14:creationId xmlns:p14="http://schemas.microsoft.com/office/powerpoint/2010/main" val="2067606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ianaoverbey.files.wordpress.com/2012/04/first-class-stairs.jpg?w=500&amp;h=418">
            <a:extLst>
              <a:ext uri="{FF2B5EF4-FFF2-40B4-BE49-F238E27FC236}">
                <a16:creationId xmlns:a16="http://schemas.microsoft.com/office/drawing/2014/main" id="{0723D00B-99DC-4642-864D-831A31A16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75" y="104775"/>
            <a:ext cx="4762500" cy="398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dianaoverbey.files.wordpress.com/2012/04/second-class-stairs-001.jpg">
            <a:extLst>
              <a:ext uri="{FF2B5EF4-FFF2-40B4-BE49-F238E27FC236}">
                <a16:creationId xmlns:a16="http://schemas.microsoft.com/office/drawing/2014/main" id="{7E1063DE-1992-4C13-B466-341F136F2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7350" y="2341959"/>
            <a:ext cx="5581650" cy="348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dianaoverbey.files.wordpress.com/2012/04/third-class-stairs.jpg?w=500&amp;h=396">
            <a:extLst>
              <a:ext uri="{FF2B5EF4-FFF2-40B4-BE49-F238E27FC236}">
                <a16:creationId xmlns:a16="http://schemas.microsoft.com/office/drawing/2014/main" id="{22724B48-AFAD-4376-9AE2-44AB5E7F1B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52"/>
          <a:stretch/>
        </p:blipFill>
        <p:spPr bwMode="auto">
          <a:xfrm>
            <a:off x="7239000" y="2891971"/>
            <a:ext cx="4602842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9F03DF-96BE-446C-A104-AE54C060832F}"/>
              </a:ext>
            </a:extLst>
          </p:cNvPr>
          <p:cNvSpPr txBox="1"/>
          <p:nvPr/>
        </p:nvSpPr>
        <p:spPr>
          <a:xfrm>
            <a:off x="7898492" y="463479"/>
            <a:ext cx="3248479" cy="156966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See how different the staircases were</a:t>
            </a:r>
          </a:p>
        </p:txBody>
      </p:sp>
    </p:spTree>
    <p:extLst>
      <p:ext uri="{BB962C8B-B14F-4D97-AF65-F5344CB8AC3E}">
        <p14:creationId xmlns:p14="http://schemas.microsoft.com/office/powerpoint/2010/main" val="134010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upload.wikimedia.org/wikipedia/commons/8/8b/Period_Illustration_of_2nd_Class_Stateroom_on_Titanic.jpg">
            <a:extLst>
              <a:ext uri="{FF2B5EF4-FFF2-40B4-BE49-F238E27FC236}">
                <a16:creationId xmlns:a16="http://schemas.microsoft.com/office/drawing/2014/main" id="{82B4C96B-EE56-4E0F-BC25-579DC0D30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049" y="556083"/>
            <a:ext cx="10020026" cy="589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3861AA-870D-4AFF-869F-CD52770C4196}"/>
              </a:ext>
            </a:extLst>
          </p:cNvPr>
          <p:cNvSpPr txBox="1"/>
          <p:nvPr/>
        </p:nvSpPr>
        <p:spPr>
          <a:xfrm>
            <a:off x="8554915" y="904875"/>
            <a:ext cx="193430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Second class room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66A1EB-7007-458D-9867-1569A0C1FEB7}"/>
              </a:ext>
            </a:extLst>
          </p:cNvPr>
          <p:cNvSpPr/>
          <p:nvPr/>
        </p:nvSpPr>
        <p:spPr>
          <a:xfrm>
            <a:off x="4266673" y="6491596"/>
            <a:ext cx="676840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/>
              <a:t>https://upload.wikimedia.org/wikipedia/commons/8/8b/Period_Illustration_of_2nd_Class_Stateroom_on_Titanic.jpg</a:t>
            </a:r>
          </a:p>
        </p:txBody>
      </p:sp>
    </p:spTree>
    <p:extLst>
      <p:ext uri="{BB962C8B-B14F-4D97-AF65-F5344CB8AC3E}">
        <p14:creationId xmlns:p14="http://schemas.microsoft.com/office/powerpoint/2010/main" val="1023902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life on board the titanic">
            <a:extLst>
              <a:ext uri="{FF2B5EF4-FFF2-40B4-BE49-F238E27FC236}">
                <a16:creationId xmlns:a16="http://schemas.microsoft.com/office/drawing/2014/main" id="{99865F4F-91CE-47F0-845D-0AD13B701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4774" y="67217"/>
            <a:ext cx="3954913" cy="609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2E430A-7595-4C27-BC13-922D55930F0B}"/>
              </a:ext>
            </a:extLst>
          </p:cNvPr>
          <p:cNvSpPr/>
          <p:nvPr/>
        </p:nvSpPr>
        <p:spPr>
          <a:xfrm>
            <a:off x="3652471" y="6305550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/>
              <a:t>https://upload.wikimedia.org/wikipedia/commons/f/f5/Titanic-third-class-cabin.jpg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810602-A29F-457A-97D1-E890F33D2B5E}"/>
              </a:ext>
            </a:extLst>
          </p:cNvPr>
          <p:cNvSpPr txBox="1"/>
          <p:nvPr/>
        </p:nvSpPr>
        <p:spPr>
          <a:xfrm>
            <a:off x="8334375" y="561974"/>
            <a:ext cx="1869168" cy="830997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Third class rooms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CEFFFB-366E-4401-A8FB-002E13A14FD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4774" y="67217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0037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upload.wikimedia.org/wikipedia/commons/2/20/3rd_Class_Dining_Saloon_on_the_RMS_Olympic.jpg">
            <a:extLst>
              <a:ext uri="{FF2B5EF4-FFF2-40B4-BE49-F238E27FC236}">
                <a16:creationId xmlns:a16="http://schemas.microsoft.com/office/drawing/2014/main" id="{FA2C2ABC-271F-4E11-93C8-E4DDF69B2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237" y="737754"/>
            <a:ext cx="8466848" cy="579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3F80E43-74F0-40D9-922F-033703A35856}"/>
              </a:ext>
            </a:extLst>
          </p:cNvPr>
          <p:cNvSpPr txBox="1"/>
          <p:nvPr/>
        </p:nvSpPr>
        <p:spPr>
          <a:xfrm>
            <a:off x="9619342" y="1175658"/>
            <a:ext cx="2006601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/>
              <a:t>3</a:t>
            </a:r>
            <a:r>
              <a:rPr lang="en-GB" sz="2800" b="1" baseline="30000" dirty="0"/>
              <a:t>rd</a:t>
            </a:r>
            <a:r>
              <a:rPr lang="en-GB" sz="2800" b="1" dirty="0"/>
              <a:t> class dining room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AE5869-A551-4CDD-878C-A0641992EEFC}"/>
              </a:ext>
            </a:extLst>
          </p:cNvPr>
          <p:cNvSpPr/>
          <p:nvPr/>
        </p:nvSpPr>
        <p:spPr>
          <a:xfrm>
            <a:off x="2971800" y="6606417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/>
              <a:t>https://upload.wikimedia.org/wikipedia/commons/2/20/3rd_Class_Dining_Saloon_on_the_RMS_Olympic.jpg</a:t>
            </a:r>
          </a:p>
        </p:txBody>
      </p:sp>
    </p:spTree>
    <p:extLst>
      <p:ext uri="{BB962C8B-B14F-4D97-AF65-F5344CB8AC3E}">
        <p14:creationId xmlns:p14="http://schemas.microsoft.com/office/powerpoint/2010/main" val="947007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b/b5/Cool_Room_of_the_Turkish_Baths%2C_RMS_Olympic.jpg">
            <a:extLst>
              <a:ext uri="{FF2B5EF4-FFF2-40B4-BE49-F238E27FC236}">
                <a16:creationId xmlns:a16="http://schemas.microsoft.com/office/drawing/2014/main" id="{2EF1D354-6B1E-4B6A-AEC6-370B0D60D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5473" y="410029"/>
            <a:ext cx="9327672" cy="582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0802A7-42F3-4672-8B19-DC9768E149F4}"/>
              </a:ext>
            </a:extLst>
          </p:cNvPr>
          <p:cNvSpPr/>
          <p:nvPr/>
        </p:nvSpPr>
        <p:spPr>
          <a:xfrm>
            <a:off x="3773714" y="6462843"/>
            <a:ext cx="7129976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0" dirty="0"/>
              <a:t>https://upload.wikimedia.org/wikipedia/commons/b/b5/Cool_Room_of_the_Turkish_Baths%2C_RMS_Olympic.jpg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C1EC7F-03A2-4140-BECA-B5C4EFA93C7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9673" y="0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7791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566206-B201-473A-8A04-FDB801157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678" y="0"/>
            <a:ext cx="8712207" cy="657771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451EFC1-4BD2-4215-868F-93018F66BE1E}"/>
              </a:ext>
            </a:extLst>
          </p:cNvPr>
          <p:cNvSpPr/>
          <p:nvPr/>
        </p:nvSpPr>
        <p:spPr>
          <a:xfrm>
            <a:off x="6253285" y="6591616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https://upload.wikimedia.org/wikipedia/commons/2/26/Gym.jpg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8F195F-8757-4FC1-9720-035E352AEB0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6678" y="152400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3318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pload.wikimedia.org/wikipedia/commons/0/08/RMS_Olympic_promenade_deck.jpg">
            <a:extLst>
              <a:ext uri="{FF2B5EF4-FFF2-40B4-BE49-F238E27FC236}">
                <a16:creationId xmlns:a16="http://schemas.microsoft.com/office/drawing/2014/main" id="{E64AF2C6-34B6-489D-B465-569DAF3D2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691" y="181323"/>
            <a:ext cx="10094626" cy="629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6BF3E31-AF24-4692-B425-09FDBABB7287}"/>
              </a:ext>
            </a:extLst>
          </p:cNvPr>
          <p:cNvSpPr/>
          <p:nvPr/>
        </p:nvSpPr>
        <p:spPr>
          <a:xfrm>
            <a:off x="2802194" y="654587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dirty="0"/>
              <a:t>https://upload.wikimedia.org/wikipedia/commons/0/08/RMS_Olympic_promenade_deck.jpg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3F2C6C-B4F2-4D3A-B888-6F9EA2A582F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783" y="263769"/>
            <a:ext cx="685800" cy="685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9372674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window, floor, wall&#10;&#10;Description generated with very high confidence">
            <a:extLst>
              <a:ext uri="{FF2B5EF4-FFF2-40B4-BE49-F238E27FC236}">
                <a16:creationId xmlns:a16="http://schemas.microsoft.com/office/drawing/2014/main" id="{B4A004A2-B1B8-4C38-9692-2E1A9D03F09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920" y="0"/>
            <a:ext cx="9738159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97E131-6B34-47B1-ABFD-54116BE38BE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6920" y="0"/>
            <a:ext cx="685800" cy="685800"/>
          </a:xfrm>
          <a:prstGeom prst="rect">
            <a:avLst/>
          </a:prstGeom>
          <a:noFill/>
          <a:ln>
            <a:solidFill>
              <a:srgbClr val="000066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9092736" y="6488668"/>
            <a:ext cx="1872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© Look and Learn</a:t>
            </a:r>
          </a:p>
        </p:txBody>
      </p:sp>
    </p:spTree>
    <p:extLst>
      <p:ext uri="{BB962C8B-B14F-4D97-AF65-F5344CB8AC3E}">
        <p14:creationId xmlns:p14="http://schemas.microsoft.com/office/powerpoint/2010/main" val="2567264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around each other&#10;&#10;Description generated with high confidence">
            <a:extLst>
              <a:ext uri="{FF2B5EF4-FFF2-40B4-BE49-F238E27FC236}">
                <a16:creationId xmlns:a16="http://schemas.microsoft.com/office/drawing/2014/main" id="{F5BE90D9-717D-4846-9EC7-3127406B35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268" y="0"/>
            <a:ext cx="11011464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012372-13C5-4887-B09D-40FF961D46EF}"/>
              </a:ext>
            </a:extLst>
          </p:cNvPr>
          <p:cNvSpPr txBox="1"/>
          <p:nvPr/>
        </p:nvSpPr>
        <p:spPr>
          <a:xfrm>
            <a:off x="6439831" y="6130860"/>
            <a:ext cx="263159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Second class promenade deck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8CB726-06C3-44B6-A105-5E866FAE78A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268" y="0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9238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57082-9FC9-4507-A546-3FB3B3726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 it the same for everyone</a:t>
            </a:r>
          </a:p>
        </p:txBody>
      </p:sp>
      <p:pic>
        <p:nvPicPr>
          <p:cNvPr id="1026" name="Picture 2" descr="Image result for life on board the titanic">
            <a:extLst>
              <a:ext uri="{FF2B5EF4-FFF2-40B4-BE49-F238E27FC236}">
                <a16:creationId xmlns:a16="http://schemas.microsoft.com/office/drawing/2014/main" id="{BDA1EB5C-5E76-4195-9DA7-0191397078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333" y="384978"/>
            <a:ext cx="7836631" cy="587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094AE4-CBE3-4C10-A312-0B8ECD5642DE}"/>
              </a:ext>
            </a:extLst>
          </p:cNvPr>
          <p:cNvSpPr txBox="1"/>
          <p:nvPr/>
        </p:nvSpPr>
        <p:spPr>
          <a:xfrm>
            <a:off x="9386047" y="690282"/>
            <a:ext cx="160468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Third class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0096C7-B87B-47C1-A155-536451B3279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333" y="1437696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5022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Image result for life on board the titanic">
            <a:extLst>
              <a:ext uri="{FF2B5EF4-FFF2-40B4-BE49-F238E27FC236}">
                <a16:creationId xmlns:a16="http://schemas.microsoft.com/office/drawing/2014/main" id="{84DC4615-BA50-4372-9736-74CF09DE9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0577" y="573741"/>
            <a:ext cx="7462297" cy="503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F0EABF3-FD3A-44ED-9AD7-4A2E6F5DF072}"/>
              </a:ext>
            </a:extLst>
          </p:cNvPr>
          <p:cNvSpPr/>
          <p:nvPr/>
        </p:nvSpPr>
        <p:spPr>
          <a:xfrm>
            <a:off x="2214282" y="5926343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dirty="0"/>
              <a:t>http://cdn.lifebuzz.com/images/131256/lifebuzz-a41db3db711dffeef063246413ad1d29-thumb_400.jpg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3D2504-EF78-4B74-9106-0599B12C08C0}"/>
              </a:ext>
            </a:extLst>
          </p:cNvPr>
          <p:cNvSpPr txBox="1"/>
          <p:nvPr/>
        </p:nvSpPr>
        <p:spPr>
          <a:xfrm>
            <a:off x="8310282" y="573741"/>
            <a:ext cx="1048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14843E-9750-41F7-8D96-4AE1711E97B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0577" y="415507"/>
            <a:ext cx="685800" cy="685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830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353</Words>
  <Application>Microsoft Macintosh PowerPoint</Application>
  <PresentationFormat>Widescreen</PresentationFormat>
  <Paragraphs>26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     Titanic KQ2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Was it the same for everyone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Titanic KQ2</dc:title>
  <dc:creator>Neil Thompson</dc:creator>
  <cp:lastModifiedBy>Kelly Mitchell</cp:lastModifiedBy>
  <cp:revision>69</cp:revision>
  <cp:lastPrinted>2018-04-25T16:32:47Z</cp:lastPrinted>
  <dcterms:created xsi:type="dcterms:W3CDTF">2018-04-16T19:58:32Z</dcterms:created>
  <dcterms:modified xsi:type="dcterms:W3CDTF">2020-04-27T18:05:29Z</dcterms:modified>
</cp:coreProperties>
</file>