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37A1F6-F996-457D-A96D-00A8D34EE47A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08DA51-91F2-4C95-A01D-ECCC8921661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41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1E1C13-1109-4FCE-89B4-D96D0B252DF8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572D30-31F9-432D-A8BF-E8D426534B8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95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3CFF87-5AB3-44BC-9E9E-6B44B76BB80B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5A141A-A8C0-403A-9AE1-4E72DB79B05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521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1AB3FB-10F2-4B76-B38D-060215822AB5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F01247-78DE-4166-9150-8D8711BD44B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64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E1084C5-CC8D-48F9-9C2D-C2A860D26443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738D95-B8DA-424C-A0FE-3339C8F6E6E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76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3D0BDC-A44A-4C4C-AA87-5F56F4F086E1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93F2F79-FFDA-4720-9541-7FBE955F251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372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F3285D-16C7-49FA-BCAA-A9434D1B6E3E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4C6A1F-D1F7-4040-BC81-B9D66849DE9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803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DF4E657-EE79-4045-B062-0426CC698DF6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FFBD55-00D3-4B65-9A40-82526B1DDBA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5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928609-2130-4A9B-9445-B40FE655F4D9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1F430B-76CD-4B33-863E-DEBBE770357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3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84DEA0-EC87-4A72-A5FD-738EDCC8E67C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5D4205-C941-4325-A228-E5DD78874B4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6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A2D111-3285-4D78-AD39-A8FFD91F349B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A65FE6-66D3-43EF-A151-798DF12AB0D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92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47B68CB0-AF68-4E4F-8521-4C823057D8FB}" type="datetime1">
              <a:rPr lang="en-GB"/>
              <a:pPr lvl="0"/>
              <a:t>29/01/2021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FF56D1BA-B3ED-4FEB-A812-80987706E524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50" y="555589"/>
            <a:ext cx="10740057" cy="571873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809" y="0"/>
            <a:ext cx="9185184" cy="688888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477" y="474564"/>
            <a:ext cx="10677302" cy="597928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2" y="719139"/>
            <a:ext cx="10563221" cy="54197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6" y="180978"/>
            <a:ext cx="9753603" cy="649605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527" y="92573"/>
            <a:ext cx="10000527" cy="658531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HomeUser</cp:lastModifiedBy>
  <cp:revision>1</cp:revision>
  <dcterms:created xsi:type="dcterms:W3CDTF">2020-05-17T17:50:28Z</dcterms:created>
  <dcterms:modified xsi:type="dcterms:W3CDTF">2021-01-29T11:39:13Z</dcterms:modified>
</cp:coreProperties>
</file>