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5"/>
  </p:notesMasterIdLst>
  <p:sldIdLst>
    <p:sldId id="256" r:id="rId2"/>
    <p:sldId id="257" r:id="rId3"/>
    <p:sldId id="258" r:id="rId4"/>
  </p:sldIdLst>
  <p:sldSz cx="6858000" cy="92884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>
        <p:scale>
          <a:sx n="75" d="100"/>
          <a:sy n="75" d="100"/>
        </p:scale>
        <p:origin x="1698" y="-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AFD495-5CAE-40DB-A7F8-BC8BE928B247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1143000"/>
            <a:ext cx="22764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4AA33C-FFDC-4595-86FB-CDCE6C0A2C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642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520127"/>
            <a:ext cx="5829300" cy="3233761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78594"/>
            <a:ext cx="5143500" cy="2242561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58A9C-74FD-4E69-956F-90060A1B1C7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0B8A-BE12-4F2F-929F-DD621961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17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58A9C-74FD-4E69-956F-90060A1B1C7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0B8A-BE12-4F2F-929F-DD621961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389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315668"/>
            <a:ext cx="5915025" cy="386374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215962"/>
            <a:ext cx="5915025" cy="2031851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58A9C-74FD-4E69-956F-90060A1B1C7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0B8A-BE12-4F2F-929F-DD621961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149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72623"/>
            <a:ext cx="2914650" cy="58934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72623"/>
            <a:ext cx="2914650" cy="58934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58A9C-74FD-4E69-956F-90060A1B1C7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0B8A-BE12-4F2F-929F-DD621961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60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94527"/>
            <a:ext cx="5915025" cy="17953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76964"/>
            <a:ext cx="2901255" cy="111590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92869"/>
            <a:ext cx="2901255" cy="49903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76964"/>
            <a:ext cx="2915543" cy="111590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92869"/>
            <a:ext cx="2915543" cy="49903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58A9C-74FD-4E69-956F-90060A1B1C7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0B8A-BE12-4F2F-929F-DD621961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753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58A9C-74FD-4E69-956F-90060A1B1C7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0B8A-BE12-4F2F-929F-DD621961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591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58A9C-74FD-4E69-956F-90060A1B1C7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0B8A-BE12-4F2F-929F-DD621961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34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19231"/>
            <a:ext cx="2211884" cy="2167308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37369"/>
            <a:ext cx="3471863" cy="660082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86539"/>
            <a:ext cx="2211884" cy="516240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58A9C-74FD-4E69-956F-90060A1B1C7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0B8A-BE12-4F2F-929F-DD621961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00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19231"/>
            <a:ext cx="2211884" cy="2167308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37369"/>
            <a:ext cx="3471863" cy="660082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86539"/>
            <a:ext cx="2211884" cy="516240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58A9C-74FD-4E69-956F-90060A1B1C7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0B8A-BE12-4F2F-929F-DD621961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173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58A9C-74FD-4E69-956F-90060A1B1C7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0B8A-BE12-4F2F-929F-DD621961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446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94525"/>
            <a:ext cx="1478756" cy="787154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94525"/>
            <a:ext cx="4350544" cy="787154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58A9C-74FD-4E69-956F-90060A1B1C7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0B8A-BE12-4F2F-929F-DD621961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042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94527"/>
            <a:ext cx="5915025" cy="17953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72623"/>
            <a:ext cx="5915025" cy="58934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609031"/>
            <a:ext cx="1543050" cy="4945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258A9C-74FD-4E69-956F-90060A1B1C7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609031"/>
            <a:ext cx="2314575" cy="4945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609031"/>
            <a:ext cx="1543050" cy="4945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80B8A-BE12-4F2F-929F-DD621961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124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2DEAC2-5853-4082-A4D7-A848CB2665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780651-A401-4716-A3B2-D09FE99837E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9AB068-ABC2-4C1D-A423-593E4B44C7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992" y="-179388"/>
            <a:ext cx="6871992" cy="9063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746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0A29F-2A51-42CA-A63E-D25919C2F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DD2D86-2FDC-48D3-8C93-6CAB0E6297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95AF0A-C07B-4EB2-A5F3-2854EC120A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703"/>
            <a:ext cx="6857999" cy="8851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000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664050CF-4590-4E02-84EF-1C57460868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84" y="3240797"/>
            <a:ext cx="1613092" cy="2181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357ABF8-F90F-4AE8-ACB5-3255C6A11894}"/>
              </a:ext>
            </a:extLst>
          </p:cNvPr>
          <p:cNvSpPr/>
          <p:nvPr/>
        </p:nvSpPr>
        <p:spPr>
          <a:xfrm>
            <a:off x="0" y="0"/>
            <a:ext cx="6858000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Pick 3 images and write an emotion first sentence about what the stick men are doing and how they feel about it.</a:t>
            </a:r>
          </a:p>
          <a:p>
            <a:pPr algn="ctr"/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240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For example: Dizzy, the man had been standing on his head for hours.</a:t>
            </a:r>
            <a:endParaRPr lang="en-US" sz="2400" b="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14264F6-22BA-43DE-96A0-D7917EC620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774" b="68934"/>
          <a:stretch/>
        </p:blipFill>
        <p:spPr bwMode="auto">
          <a:xfrm>
            <a:off x="4197016" y="3014349"/>
            <a:ext cx="2187742" cy="2407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75C1505C-6C4C-45B7-B776-405CFE155A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38" b="66689"/>
          <a:stretch/>
        </p:blipFill>
        <p:spPr bwMode="auto">
          <a:xfrm>
            <a:off x="2246037" y="4583950"/>
            <a:ext cx="2089484" cy="1903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5A318D47-7D7E-4CFC-B562-8D0D9FCF1F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76" t="33362" b="33120"/>
          <a:stretch/>
        </p:blipFill>
        <p:spPr bwMode="auto">
          <a:xfrm>
            <a:off x="4335521" y="6229712"/>
            <a:ext cx="2187742" cy="182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797B6848-0AD3-4D7D-A0AD-ECB89D9FBF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244" b="67439"/>
          <a:stretch/>
        </p:blipFill>
        <p:spPr bwMode="auto">
          <a:xfrm>
            <a:off x="355184" y="6072231"/>
            <a:ext cx="2187741" cy="2266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003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</TotalTime>
  <Words>39</Words>
  <Application>Microsoft Office PowerPoint</Application>
  <PresentationFormat>Custom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</dc:creator>
  <cp:lastModifiedBy>Helen</cp:lastModifiedBy>
  <cp:revision>3</cp:revision>
  <dcterms:created xsi:type="dcterms:W3CDTF">2021-02-23T19:18:04Z</dcterms:created>
  <dcterms:modified xsi:type="dcterms:W3CDTF">2021-02-23T19:42:23Z</dcterms:modified>
</cp:coreProperties>
</file>