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-84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733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419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758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58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589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5339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773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65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29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0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28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4901C-933D-A444-BF38-E383B9D49ED5}" type="datetimeFigureOut">
              <a:rPr lang="en-US" smtClean="0"/>
              <a:t>10/02/21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6AFF-E5A3-6E4A-876F-142070AF49A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969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firstsite.uk/the-great-big-art-exhibition-gallery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thesun.co.uk/news13882889/antony-gormley-great-big-art-exhibition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youtube.com/watch?v=nIFOQanZAOg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7245"/>
            <a:ext cx="7772400" cy="1595451"/>
          </a:xfrm>
        </p:spPr>
        <p:txBody>
          <a:bodyPr/>
          <a:lstStyle/>
          <a:p>
            <a:r>
              <a:rPr lang="en-US" dirty="0" smtClean="0"/>
              <a:t>Animals!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132696"/>
            <a:ext cx="6400800" cy="3506104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 descr="African-Animal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49576"/>
            <a:ext cx="9048750" cy="493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793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/>
              <a:t>Over the next two days we are going to be thinking about animals!  There is a competition that you can take part in and we would like you to put your completed art work up in your window or out in your garden if practical! </a:t>
            </a:r>
          </a:p>
          <a:p>
            <a:pPr marL="0" indent="0" algn="just">
              <a:buNone/>
            </a:pPr>
            <a:r>
              <a:rPr lang="en-US" dirty="0" smtClean="0">
                <a:hlinkClick r:id="rId2"/>
              </a:rPr>
              <a:t>https://firstsite.uk/the-great-big-art-exhibition-gallery/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0937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dirty="0" smtClean="0"/>
              <a:t>There is an interview with Sir Antony </a:t>
            </a:r>
            <a:r>
              <a:rPr lang="en-US" dirty="0" err="1" smtClean="0"/>
              <a:t>Gormley</a:t>
            </a:r>
            <a:r>
              <a:rPr lang="en-US" dirty="0"/>
              <a:t> </a:t>
            </a:r>
            <a:r>
              <a:rPr lang="en-US" dirty="0" smtClean="0"/>
              <a:t>which also has details about the competition in it.  </a:t>
            </a:r>
          </a:p>
          <a:p>
            <a:pPr marL="0" indent="0" algn="just">
              <a:buNone/>
            </a:pPr>
            <a:r>
              <a:rPr lang="en-US" dirty="0" smtClean="0">
                <a:hlinkClick r:id="rId2"/>
              </a:rPr>
              <a:t>https://www.thesun.co.uk/news13882889/antony-gormley-great-big-art-exhibition/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Parents/</a:t>
            </a:r>
            <a:r>
              <a:rPr lang="en-US" dirty="0" err="1" smtClean="0"/>
              <a:t>carers</a:t>
            </a:r>
            <a:r>
              <a:rPr lang="en-US" dirty="0" smtClean="0"/>
              <a:t> at home can enter your art 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5224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6220"/>
          </a:xfrm>
        </p:spPr>
        <p:txBody>
          <a:bodyPr>
            <a:noAutofit/>
          </a:bodyPr>
          <a:lstStyle/>
          <a:p>
            <a:r>
              <a:rPr lang="en-US" sz="2800" dirty="0" smtClean="0"/>
              <a:t>Which animal do you think you will choose to create? You might like to create it in different ways – you might draw and </a:t>
            </a:r>
            <a:r>
              <a:rPr lang="en-US" sz="2800" dirty="0" err="1" smtClean="0"/>
              <a:t>colour</a:t>
            </a:r>
            <a:r>
              <a:rPr lang="en-US" sz="2800" dirty="0" smtClean="0"/>
              <a:t> or paint and make a 3D model of them too?</a:t>
            </a:r>
            <a:br>
              <a:rPr lang="en-US" sz="2800" dirty="0" smtClean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65256"/>
            <a:ext cx="8229600" cy="363530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2800" dirty="0" smtClean="0"/>
              <a:t>You might like to listen to a story while you think.</a:t>
            </a:r>
          </a:p>
          <a:p>
            <a:pPr marL="0" indent="0">
              <a:buNone/>
            </a:pPr>
            <a:r>
              <a:rPr lang="en-US" sz="2800" dirty="0" smtClean="0"/>
              <a:t>The Magic </a:t>
            </a:r>
            <a:r>
              <a:rPr lang="en-US" sz="2800" dirty="0" err="1" smtClean="0"/>
              <a:t>Bonjabi</a:t>
            </a:r>
            <a:r>
              <a:rPr lang="en-US" sz="2800" dirty="0" smtClean="0"/>
              <a:t> Tree</a:t>
            </a:r>
          </a:p>
          <a:p>
            <a:pPr marL="0" indent="0">
              <a:buNone/>
            </a:pPr>
            <a:r>
              <a:rPr lang="en-US" sz="2800" dirty="0" smtClean="0">
                <a:hlinkClick r:id="rId2"/>
              </a:rPr>
              <a:t>https://www.youtube.com/watch?v=nIFOQanZAOg</a:t>
            </a:r>
            <a:endParaRPr lang="en-US" sz="2800" dirty="0" smtClean="0"/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Do you think you might choose an African animal, a domestic pet, a tiger or …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87878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Here are some ideas …</a:t>
            </a:r>
            <a:endParaRPr lang="en-US" dirty="0"/>
          </a:p>
        </p:txBody>
      </p:sp>
      <p:pic>
        <p:nvPicPr>
          <p:cNvPr id="7" name="Content Placeholder 6" descr="blogger-image-92535285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56271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bde7d3a12976fbb1ac5247035905c9a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386" b="2938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522191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08b86365513beb9519cd43ae7a22577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915" r="-409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500877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urprised-Rousseau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4" b="1558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531220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b287ae124832dcee018442d5cc5f84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111" r="-6711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42172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19d303a7325fe9919c41d0ee8f26cec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1414" r="-11141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78842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587c56a7a40ae9c008b275429aefdc5d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800" r="-6480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676719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9c2f178d9869171ebd70d7276fbaa23a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8947" r="-9894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509411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487b0953ab265ad5caa9f84256b9da6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4544" r="-1445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3178680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608d2e901ab7206eb4bbec1ae9ca874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473" r="-52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204440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84375a248173340d937ee84cb77f759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4415" r="-644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930020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2fe356654c35aa99c0bab4e43352bb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6373" r="-863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09739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You are going to start by thinking of an animal.  On the planning sheet – sketch what you think your animal might look like.  You will need to list all the equipment you need to make your animal.  Have a look in some books or online for images of the animal you have chosen then …</a:t>
            </a:r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 smtClean="0"/>
              <a:t>Have fun and we would love to see all your finished creations.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2335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275</Words>
  <Application>Microsoft Macintosh PowerPoint</Application>
  <PresentationFormat>On-screen Show (4:3)</PresentationFormat>
  <Paragraphs>18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Animals!</vt:lpstr>
      <vt:lpstr>PowerPoint Presentation</vt:lpstr>
      <vt:lpstr>PowerPoint Presentation</vt:lpstr>
      <vt:lpstr>Which animal do you think you will choose to create? You might like to create it in different ways – you might draw and colour or paint and make a 3D model of them too? </vt:lpstr>
      <vt:lpstr>Here are some ideas 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Animals!</dc:title>
  <dc:creator>Sue</dc:creator>
  <cp:lastModifiedBy>Sue</cp:lastModifiedBy>
  <cp:revision>5</cp:revision>
  <dcterms:created xsi:type="dcterms:W3CDTF">2021-02-10T08:43:34Z</dcterms:created>
  <dcterms:modified xsi:type="dcterms:W3CDTF">2021-02-10T18:38:21Z</dcterms:modified>
</cp:coreProperties>
</file>