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ristina Maskell" initials="CM" lastIdx="1" clrIdx="0">
    <p:extLst>
      <p:ext uri="{19B8F6BF-5375-455C-9EA6-DF929625EA0E}">
        <p15:presenceInfo xmlns:p15="http://schemas.microsoft.com/office/powerpoint/2012/main" userId="07ac4261348a73e8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7" autoAdjust="0"/>
    <p:restoredTop sz="94660"/>
  </p:normalViewPr>
  <p:slideViewPr>
    <p:cSldViewPr snapToGrid="0">
      <p:cViewPr varScale="1">
        <p:scale>
          <a:sx n="62" d="100"/>
          <a:sy n="62" d="100"/>
        </p:scale>
        <p:origin x="40" y="1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4/27/2020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85F43B-326B-43CF-B900-A64EDFBFDCB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Fox Class Art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C1A331-7815-4C38-8D63-5FFB2522B35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Our art work, inspired by the work of Georgia </a:t>
            </a:r>
            <a:r>
              <a:rPr lang="en-GB" dirty="0" err="1"/>
              <a:t>o’keeffe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91054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91C9382-1551-4D10-AE96-6F218AECFC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4510" y="1000125"/>
            <a:ext cx="3541030" cy="4324349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5FA3548-0D34-4650-A581-514B28380A5F}"/>
              </a:ext>
            </a:extLst>
          </p:cNvPr>
          <p:cNvSpPr txBox="1"/>
          <p:nvPr/>
        </p:nvSpPr>
        <p:spPr>
          <a:xfrm>
            <a:off x="1781175" y="428625"/>
            <a:ext cx="1457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Daisy Rhodes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1C81A6-D350-4586-9DB0-2CC56240F8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0312" y="1000125"/>
            <a:ext cx="4637295" cy="4324349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E33F0DF-058E-49A7-9223-36F60CEBCFDD}"/>
              </a:ext>
            </a:extLst>
          </p:cNvPr>
          <p:cNvSpPr txBox="1"/>
          <p:nvPr/>
        </p:nvSpPr>
        <p:spPr>
          <a:xfrm>
            <a:off x="7840441" y="428625"/>
            <a:ext cx="15770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Beth Anderson</a:t>
            </a:r>
          </a:p>
        </p:txBody>
      </p:sp>
    </p:spTree>
    <p:extLst>
      <p:ext uri="{BB962C8B-B14F-4D97-AF65-F5344CB8AC3E}">
        <p14:creationId xmlns:p14="http://schemas.microsoft.com/office/powerpoint/2010/main" val="2281302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13C66BA-93C9-4A97-A369-CB0C35C05F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1262555" y="875806"/>
            <a:ext cx="3619499" cy="510638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063DF30-EFB2-4279-9B4C-C5D159D2FE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58062" y="1619247"/>
            <a:ext cx="3438525" cy="361950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D724782D-EDCA-4446-BC75-BEBCE56A3A03}"/>
              </a:ext>
            </a:extLst>
          </p:cNvPr>
          <p:cNvSpPr txBox="1"/>
          <p:nvPr/>
        </p:nvSpPr>
        <p:spPr>
          <a:xfrm>
            <a:off x="2133600" y="981075"/>
            <a:ext cx="14095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Brooke </a:t>
            </a:r>
            <a:r>
              <a:rPr lang="en-GB" dirty="0" err="1"/>
              <a:t>Voutt</a:t>
            </a:r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90B348-BA23-4B05-94A2-E0DEFD04B2E8}"/>
              </a:ext>
            </a:extLst>
          </p:cNvPr>
          <p:cNvSpPr txBox="1"/>
          <p:nvPr/>
        </p:nvSpPr>
        <p:spPr>
          <a:xfrm>
            <a:off x="7978850" y="981075"/>
            <a:ext cx="21969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Carly and Jake Funnel</a:t>
            </a:r>
          </a:p>
        </p:txBody>
      </p:sp>
    </p:spTree>
    <p:extLst>
      <p:ext uri="{BB962C8B-B14F-4D97-AF65-F5344CB8AC3E}">
        <p14:creationId xmlns:p14="http://schemas.microsoft.com/office/powerpoint/2010/main" val="104129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E99096-FDA2-42E6-BF4E-2D1AB395A5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3400" y="1295484"/>
            <a:ext cx="5622021" cy="420044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8975CC-11B6-4B38-9B14-458342BDD9E5}"/>
              </a:ext>
            </a:extLst>
          </p:cNvPr>
          <p:cNvSpPr txBox="1"/>
          <p:nvPr/>
        </p:nvSpPr>
        <p:spPr>
          <a:xfrm>
            <a:off x="2419350" y="600075"/>
            <a:ext cx="14331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Casey Stoner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769348B-8405-4D1A-B230-8A58FD08CF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6793751" y="1050171"/>
            <a:ext cx="4200440" cy="4691065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2645CA1-0955-498E-9406-14976F057A16}"/>
              </a:ext>
            </a:extLst>
          </p:cNvPr>
          <p:cNvSpPr txBox="1"/>
          <p:nvPr/>
        </p:nvSpPr>
        <p:spPr>
          <a:xfrm>
            <a:off x="8339503" y="628650"/>
            <a:ext cx="1366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Ewan Brown</a:t>
            </a:r>
          </a:p>
        </p:txBody>
      </p:sp>
    </p:spTree>
    <p:extLst>
      <p:ext uri="{BB962C8B-B14F-4D97-AF65-F5344CB8AC3E}">
        <p14:creationId xmlns:p14="http://schemas.microsoft.com/office/powerpoint/2010/main" val="3699243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445AD48-82C4-4D82-B8F1-44158AD321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3975" y="1054894"/>
            <a:ext cx="3317824" cy="47482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A98C2E8-EEC1-4059-8BEC-62BB081D2110}"/>
              </a:ext>
            </a:extLst>
          </p:cNvPr>
          <p:cNvSpPr txBox="1"/>
          <p:nvPr/>
        </p:nvSpPr>
        <p:spPr>
          <a:xfrm>
            <a:off x="2343150" y="457200"/>
            <a:ext cx="9694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Lily </a:t>
            </a:r>
            <a:r>
              <a:rPr lang="en-GB" dirty="0" err="1"/>
              <a:t>Baty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DA72B76-2D4B-4914-93D8-10EB9F6DDA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2567" y="1054895"/>
            <a:ext cx="3679284" cy="474821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BDB20FE3-6538-499F-BA76-038B2D13F7C0}"/>
              </a:ext>
            </a:extLst>
          </p:cNvPr>
          <p:cNvSpPr txBox="1"/>
          <p:nvPr/>
        </p:nvSpPr>
        <p:spPr>
          <a:xfrm>
            <a:off x="7943572" y="457200"/>
            <a:ext cx="1277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Oscar Allen</a:t>
            </a:r>
          </a:p>
        </p:txBody>
      </p:sp>
    </p:spTree>
    <p:extLst>
      <p:ext uri="{BB962C8B-B14F-4D97-AF65-F5344CB8AC3E}">
        <p14:creationId xmlns:p14="http://schemas.microsoft.com/office/powerpoint/2010/main" val="16857195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DD8AC3-D5C8-463B-91B7-1DC8CC104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886" y="750717"/>
            <a:ext cx="3513675" cy="5162550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52CE4C-EC72-46CB-802E-443E3774B221}"/>
              </a:ext>
            </a:extLst>
          </p:cNvPr>
          <p:cNvSpPr txBox="1"/>
          <p:nvPr/>
        </p:nvSpPr>
        <p:spPr>
          <a:xfrm>
            <a:off x="2314575" y="247650"/>
            <a:ext cx="114557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Riley Allan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3E2D64-D070-40C1-B563-1339EE956B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500" y="750717"/>
            <a:ext cx="4000500" cy="5169876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A30FBF1-CC2F-41E7-B250-4B9860D07348}"/>
              </a:ext>
            </a:extLst>
          </p:cNvPr>
          <p:cNvSpPr txBox="1"/>
          <p:nvPr/>
        </p:nvSpPr>
        <p:spPr>
          <a:xfrm>
            <a:off x="7699799" y="247650"/>
            <a:ext cx="17974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Robin Woodcock</a:t>
            </a:r>
          </a:p>
        </p:txBody>
      </p:sp>
    </p:spTree>
    <p:extLst>
      <p:ext uri="{BB962C8B-B14F-4D97-AF65-F5344CB8AC3E}">
        <p14:creationId xmlns:p14="http://schemas.microsoft.com/office/powerpoint/2010/main" val="29013258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F3454E6-A9A5-41CA-B91D-94A3A33D66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763" y="1178719"/>
            <a:ext cx="5458480" cy="4500562"/>
          </a:xfrm>
          <a:prstGeom prst="rect">
            <a:avLst/>
          </a:prstGeom>
          <a:ln w="57150">
            <a:solidFill>
              <a:schemeClr val="tx1"/>
            </a:solidFill>
          </a:ln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5BCEBDF-C424-4720-A906-010D83BB606E}"/>
              </a:ext>
            </a:extLst>
          </p:cNvPr>
          <p:cNvSpPr txBox="1"/>
          <p:nvPr/>
        </p:nvSpPr>
        <p:spPr>
          <a:xfrm flipH="1">
            <a:off x="2112644" y="571500"/>
            <a:ext cx="128778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err="1"/>
              <a:t>Tibby</a:t>
            </a:r>
            <a:r>
              <a:rPr lang="en-GB" dirty="0"/>
              <a:t> Ellis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7F4ACF0-AB2F-482B-8C11-FD742814F755}"/>
              </a:ext>
            </a:extLst>
          </p:cNvPr>
          <p:cNvSpPr txBox="1"/>
          <p:nvPr/>
        </p:nvSpPr>
        <p:spPr>
          <a:xfrm flipH="1">
            <a:off x="6549261" y="1990378"/>
            <a:ext cx="497594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Thank you to everyone who shared a photo of their amazing art work!</a:t>
            </a:r>
          </a:p>
          <a:p>
            <a:pPr algn="just"/>
            <a:r>
              <a:rPr lang="en-GB" sz="2400" dirty="0">
                <a:solidFill>
                  <a:srgbClr val="0070C0"/>
                </a:solidFill>
                <a:latin typeface="Comic Sans MS" panose="030F0702030302020204" pitchFamily="66" charset="0"/>
              </a:rPr>
              <a:t>Georgia O’Keeffe would be proud!</a:t>
            </a:r>
          </a:p>
        </p:txBody>
      </p:sp>
    </p:spTree>
    <p:extLst>
      <p:ext uri="{BB962C8B-B14F-4D97-AF65-F5344CB8AC3E}">
        <p14:creationId xmlns:p14="http://schemas.microsoft.com/office/powerpoint/2010/main" val="2283797373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0</TotalTime>
  <Words>58</Words>
  <Application>Microsoft Office PowerPoint</Application>
  <PresentationFormat>Widescreen</PresentationFormat>
  <Paragraphs>15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Comic Sans MS</vt:lpstr>
      <vt:lpstr>Gill Sans MT</vt:lpstr>
      <vt:lpstr>Gallery</vt:lpstr>
      <vt:lpstr>Fox Class Art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Fox Class Art</dc:title>
  <dc:creator>Christina Maskell</dc:creator>
  <cp:lastModifiedBy>Christina Maskell</cp:lastModifiedBy>
  <cp:revision>5</cp:revision>
  <dcterms:created xsi:type="dcterms:W3CDTF">2020-04-27T16:17:52Z</dcterms:created>
  <dcterms:modified xsi:type="dcterms:W3CDTF">2020-04-27T16:58:03Z</dcterms:modified>
</cp:coreProperties>
</file>