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720" y="5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9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 rotWithShape="1">
          <a:blip r:embed="rId3">
            <a:alphaModFix/>
          </a:blip>
          <a:srcRect l="14884" t="6976" r="6776" b="9466"/>
          <a:stretch/>
        </p:blipFill>
        <p:spPr>
          <a:xfrm>
            <a:off x="4989975" y="191750"/>
            <a:ext cx="3654174" cy="2598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55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5975" y="99450"/>
            <a:ext cx="3999649" cy="2724549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/>
          <p:nvPr/>
        </p:nvSpPr>
        <p:spPr>
          <a:xfrm>
            <a:off x="276375" y="2917225"/>
            <a:ext cx="8935800" cy="115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omic Sans MS"/>
                <a:ea typeface="Comic Sans MS"/>
                <a:cs typeface="Comic Sans MS"/>
                <a:sym typeface="Comic Sans MS"/>
              </a:rPr>
              <a:t>The boy transformed </a:t>
            </a:r>
            <a:r>
              <a:rPr lang="en" sz="1800" b="1">
                <a:latin typeface="Comic Sans MS"/>
                <a:ea typeface="Comic Sans MS"/>
                <a:cs typeface="Comic Sans MS"/>
                <a:sym typeface="Comic Sans MS"/>
              </a:rPr>
              <a:t>slowly </a:t>
            </a:r>
            <a:r>
              <a:rPr lang="en" sz="1800">
                <a:latin typeface="Comic Sans MS"/>
                <a:ea typeface="Comic Sans MS"/>
                <a:cs typeface="Comic Sans MS"/>
                <a:sym typeface="Comic Sans MS"/>
              </a:rPr>
              <a:t>and </a:t>
            </a:r>
            <a:r>
              <a:rPr lang="en" sz="1800" b="1">
                <a:latin typeface="Comic Sans MS"/>
                <a:ea typeface="Comic Sans MS"/>
                <a:cs typeface="Comic Sans MS"/>
                <a:sym typeface="Comic Sans MS"/>
              </a:rPr>
              <a:t>magically.</a:t>
            </a:r>
            <a:endParaRPr sz="1800" b="1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omic Sans MS"/>
                <a:ea typeface="Comic Sans MS"/>
                <a:cs typeface="Comic Sans MS"/>
                <a:sym typeface="Comic Sans MS"/>
              </a:rPr>
              <a:t>The old man stared </a:t>
            </a:r>
            <a:r>
              <a:rPr lang="en" sz="1800" b="1">
                <a:latin typeface="Comic Sans MS"/>
                <a:ea typeface="Comic Sans MS"/>
                <a:cs typeface="Comic Sans MS"/>
                <a:sym typeface="Comic Sans MS"/>
              </a:rPr>
              <a:t>anxiously </a:t>
            </a:r>
            <a:r>
              <a:rPr lang="en" sz="1800">
                <a:latin typeface="Comic Sans MS"/>
                <a:ea typeface="Comic Sans MS"/>
                <a:cs typeface="Comic Sans MS"/>
                <a:sym typeface="Comic Sans MS"/>
              </a:rPr>
              <a:t>and </a:t>
            </a:r>
            <a:r>
              <a:rPr lang="en" sz="1800" b="1">
                <a:latin typeface="Comic Sans MS"/>
                <a:ea typeface="Comic Sans MS"/>
                <a:cs typeface="Comic Sans MS"/>
                <a:sym typeface="Comic Sans MS"/>
              </a:rPr>
              <a:t>dumbfoundedly.</a:t>
            </a:r>
            <a:endParaRPr sz="1800" b="1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latin typeface="Comic Sans MS"/>
                <a:ea typeface="Comic Sans MS"/>
                <a:cs typeface="Comic Sans MS"/>
                <a:sym typeface="Comic Sans MS"/>
              </a:rPr>
              <a:t>Magnificently </a:t>
            </a:r>
            <a:r>
              <a:rPr lang="en" sz="1800">
                <a:latin typeface="Comic Sans MS"/>
                <a:ea typeface="Comic Sans MS"/>
                <a:cs typeface="Comic Sans MS"/>
                <a:sym typeface="Comic Sans MS"/>
              </a:rPr>
              <a:t>and </a:t>
            </a:r>
            <a:r>
              <a:rPr lang="en" sz="1800" b="1">
                <a:latin typeface="Comic Sans MS"/>
                <a:ea typeface="Comic Sans MS"/>
                <a:cs typeface="Comic Sans MS"/>
                <a:sym typeface="Comic Sans MS"/>
              </a:rPr>
              <a:t>incredibly, </a:t>
            </a:r>
            <a:r>
              <a:rPr lang="en" sz="1800">
                <a:latin typeface="Comic Sans MS"/>
                <a:ea typeface="Comic Sans MS"/>
                <a:cs typeface="Comic Sans MS"/>
                <a:sym typeface="Comic Sans MS"/>
              </a:rPr>
              <a:t>he was no longer just a toy.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900" b="1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900" b="1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</Words>
  <Application>Microsoft Office PowerPoint</Application>
  <PresentationFormat>On-screen Show (16:9)</PresentationFormat>
  <Paragraphs>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Comic Sans MS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HomeUser</dc:creator>
  <cp:lastModifiedBy>HomeUser</cp:lastModifiedBy>
  <cp:revision>1</cp:revision>
  <dcterms:modified xsi:type="dcterms:W3CDTF">2021-01-08T16:26:30Z</dcterms:modified>
</cp:coreProperties>
</file>