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>
        <p:scale>
          <a:sx n="100" d="100"/>
          <a:sy n="100" d="100"/>
        </p:scale>
        <p:origin x="-1168" y="-8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9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6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7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7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7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21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9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C4143-462B-4B69-9F23-F7728787B51C}" type="datetimeFigureOut">
              <a:rPr lang="en-GB" smtClean="0"/>
              <a:t>25/02/21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62400" y="304800"/>
            <a:ext cx="2590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1135797"/>
            <a:ext cx="3124200" cy="6155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1899821"/>
            <a:ext cx="3429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 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2438400"/>
            <a:ext cx="6248400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962400"/>
            <a:ext cx="6248400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b="1" dirty="0" smtClean="0"/>
          </a:p>
          <a:p>
            <a:endParaRPr lang="en-GB" sz="1600" b="1" dirty="0"/>
          </a:p>
          <a:p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943600"/>
            <a:ext cx="6248400" cy="18466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smtClean="0"/>
          </a:p>
          <a:p>
            <a:endParaRPr lang="en-GB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7924800"/>
            <a:ext cx="373380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b="1" dirty="0" smtClean="0"/>
          </a:p>
          <a:p>
            <a:endParaRPr lang="en-GB" sz="1600" b="1" dirty="0"/>
          </a:p>
          <a:p>
            <a:r>
              <a:rPr lang="en-GB" sz="1600" b="1" dirty="0" smtClean="0"/>
              <a:t>_____________________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4041355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</Words>
  <Application>Microsoft Macintosh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Sue</cp:lastModifiedBy>
  <cp:revision>2</cp:revision>
  <cp:lastPrinted>2021-02-09T15:27:50Z</cp:lastPrinted>
  <dcterms:created xsi:type="dcterms:W3CDTF">2021-02-07T18:57:26Z</dcterms:created>
  <dcterms:modified xsi:type="dcterms:W3CDTF">2021-02-25T20:12:31Z</dcterms:modified>
</cp:coreProperties>
</file>