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62" r:id="rId4"/>
    <p:sldId id="258" r:id="rId5"/>
    <p:sldId id="259" r:id="rId6"/>
    <p:sldId id="260" r:id="rId7"/>
    <p:sldId id="261" r:id="rId8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SorterView">
  <p:normalViewPr>
    <p:restoredLeft sz="15620"/>
    <p:restoredTop sz="94660"/>
  </p:normalViewPr>
  <p:slideViewPr>
    <p:cSldViewPr snapToGrid="0" snapToObjects="1">
      <p:cViewPr varScale="1">
        <p:scale>
          <a:sx n="63" d="100"/>
          <a:sy n="63" d="100"/>
        </p:scale>
        <p:origin x="-680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F6A9CA-769C-664D-A89A-7B4295581955}" type="datetimeFigureOut">
              <a:rPr lang="en-US" smtClean="0"/>
              <a:t>1/5/2021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DC5A30-9177-5948-B061-0B1BFF798B8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5323079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F6A9CA-769C-664D-A89A-7B4295581955}" type="datetimeFigureOut">
              <a:rPr lang="en-US" smtClean="0"/>
              <a:t>1/5/2021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DC5A30-9177-5948-B061-0B1BFF798B8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0997183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F6A9CA-769C-664D-A89A-7B4295581955}" type="datetimeFigureOut">
              <a:rPr lang="en-US" smtClean="0"/>
              <a:t>1/5/2021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DC5A30-9177-5948-B061-0B1BFF798B8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4122610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F6A9CA-769C-664D-A89A-7B4295581955}" type="datetimeFigureOut">
              <a:rPr lang="en-US" smtClean="0"/>
              <a:t>1/5/2021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DC5A30-9177-5948-B061-0B1BFF798B8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2039735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F6A9CA-769C-664D-A89A-7B4295581955}" type="datetimeFigureOut">
              <a:rPr lang="en-US" smtClean="0"/>
              <a:t>1/5/2021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DC5A30-9177-5948-B061-0B1BFF798B8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3092399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F6A9CA-769C-664D-A89A-7B4295581955}" type="datetimeFigureOut">
              <a:rPr lang="en-US" smtClean="0"/>
              <a:t>1/5/2021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DC5A30-9177-5948-B061-0B1BFF798B8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70943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F6A9CA-769C-664D-A89A-7B4295581955}" type="datetimeFigureOut">
              <a:rPr lang="en-US" smtClean="0"/>
              <a:t>1/5/2021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DC5A30-9177-5948-B061-0B1BFF798B8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2028289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F6A9CA-769C-664D-A89A-7B4295581955}" type="datetimeFigureOut">
              <a:rPr lang="en-US" smtClean="0"/>
              <a:t>1/5/2021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DC5A30-9177-5948-B061-0B1BFF798B8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1285579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F6A9CA-769C-664D-A89A-7B4295581955}" type="datetimeFigureOut">
              <a:rPr lang="en-US" smtClean="0"/>
              <a:t>1/5/2021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DC5A30-9177-5948-B061-0B1BFF798B8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6710617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F6A9CA-769C-664D-A89A-7B4295581955}" type="datetimeFigureOut">
              <a:rPr lang="en-US" smtClean="0"/>
              <a:t>1/5/2021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DC5A30-9177-5948-B061-0B1BFF798B8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165986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F6A9CA-769C-664D-A89A-7B4295581955}" type="datetimeFigureOut">
              <a:rPr lang="en-US" smtClean="0"/>
              <a:t>1/5/2021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DC5A30-9177-5948-B061-0B1BFF798B8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4454979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4F6A9CA-769C-664D-A89A-7B4295581955}" type="datetimeFigureOut">
              <a:rPr lang="en-US" smtClean="0"/>
              <a:t>1/5/2021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2DC5A30-9177-5948-B061-0B1BFF798B8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8840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>
            <a:norm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en-US" sz="5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Epiphany</a:t>
            </a:r>
            <a:endParaRPr lang="en-US" sz="5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/>
              <a:t>Do you know what this means?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088966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325562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Which pictures of the Magi do you like best?  Why?  </a:t>
            </a:r>
            <a:endParaRPr lang="en-US" dirty="0"/>
          </a:p>
        </p:txBody>
      </p:sp>
      <p:pic>
        <p:nvPicPr>
          <p:cNvPr id="4" name="Content Placeholder 3" descr="117978ceca49e5f71889b39720cb311e-4.gif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8455" r="-18455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10864611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Content Placeholder 3" descr="ca07e5d968865ab7cc230ea16e0358df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22631" r="-22631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29850954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5" name="Content Placeholder 4" descr="f56a48a8f108d138bbe1de78880109b9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91917" r="-91917"/>
          <a:stretch>
            <a:fillRect/>
          </a:stretch>
        </p:blipFill>
        <p:spPr>
          <a:xfrm>
            <a:off x="457200" y="1417638"/>
            <a:ext cx="8229600" cy="4708525"/>
          </a:xfrm>
        </p:spPr>
      </p:pic>
    </p:spTree>
    <p:extLst>
      <p:ext uri="{BB962C8B-B14F-4D97-AF65-F5344CB8AC3E}">
        <p14:creationId xmlns:p14="http://schemas.microsoft.com/office/powerpoint/2010/main" val="6255992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Content Placeholder 3" descr="images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5948" r="-5948"/>
          <a:stretch>
            <a:fillRect/>
          </a:stretch>
        </p:blipFill>
        <p:spPr>
          <a:xfrm>
            <a:off x="457200" y="1600200"/>
            <a:ext cx="7706636" cy="4238353"/>
          </a:xfrm>
        </p:spPr>
      </p:pic>
    </p:spTree>
    <p:extLst>
      <p:ext uri="{BB962C8B-B14F-4D97-AF65-F5344CB8AC3E}">
        <p14:creationId xmlns:p14="http://schemas.microsoft.com/office/powerpoint/2010/main" val="26530162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5" name="Content Placeholder 4" descr="gifts_of_magi_ebay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8793" r="-18793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14244003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Content Placeholder 3" descr="Epiphany 1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3201" r="-13201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20245515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40</TotalTime>
  <Words>20</Words>
  <Application>Microsoft Office PowerPoint</Application>
  <PresentationFormat>On-screen Show (4:3)</PresentationFormat>
  <Paragraphs>3</Paragraphs>
  <Slides>7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8" baseType="lpstr">
      <vt:lpstr>Office Theme</vt:lpstr>
      <vt:lpstr>Epiphany</vt:lpstr>
      <vt:lpstr>Which pictures of the Magi do you like best?  Why?  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Epiphany</dc:title>
  <dc:creator>Sue</dc:creator>
  <cp:lastModifiedBy>Windows User</cp:lastModifiedBy>
  <cp:revision>5</cp:revision>
  <dcterms:created xsi:type="dcterms:W3CDTF">2021-01-05T11:55:10Z</dcterms:created>
  <dcterms:modified xsi:type="dcterms:W3CDTF">2021-01-05T17:14:51Z</dcterms:modified>
</cp:coreProperties>
</file>