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B8EC6-4FD2-46CD-8AF6-72BCC260821A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DF673-C205-40E9-83DD-D7F4948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416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B8EC6-4FD2-46CD-8AF6-72BCC260821A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DF673-C205-40E9-83DD-D7F4948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403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B8EC6-4FD2-46CD-8AF6-72BCC260821A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DF673-C205-40E9-83DD-D7F4948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919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B8EC6-4FD2-46CD-8AF6-72BCC260821A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DF673-C205-40E9-83DD-D7F4948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88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B8EC6-4FD2-46CD-8AF6-72BCC260821A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DF673-C205-40E9-83DD-D7F4948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630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B8EC6-4FD2-46CD-8AF6-72BCC260821A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DF673-C205-40E9-83DD-D7F4948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065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B8EC6-4FD2-46CD-8AF6-72BCC260821A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DF673-C205-40E9-83DD-D7F4948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039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B8EC6-4FD2-46CD-8AF6-72BCC260821A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DF673-C205-40E9-83DD-D7F4948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748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B8EC6-4FD2-46CD-8AF6-72BCC260821A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DF673-C205-40E9-83DD-D7F4948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76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B8EC6-4FD2-46CD-8AF6-72BCC260821A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DF673-C205-40E9-83DD-D7F4948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522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B8EC6-4FD2-46CD-8AF6-72BCC260821A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DF673-C205-40E9-83DD-D7F4948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428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B8EC6-4FD2-46CD-8AF6-72BCC260821A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4DF673-C205-40E9-83DD-D7F4948F7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204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9796" y="963394"/>
            <a:ext cx="7772400" cy="2592288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 smtClean="0"/>
              <a:t>                    87 -  45 = 42</a:t>
            </a:r>
            <a:br>
              <a:rPr lang="en-GB" dirty="0" smtClean="0"/>
            </a:br>
            <a:r>
              <a:rPr lang="en-GB" dirty="0" smtClean="0"/>
              <a:t>     </a:t>
            </a:r>
            <a:r>
              <a:rPr lang="en-GB" sz="2000" dirty="0" smtClean="0"/>
              <a:t>+10                   + 10                + 10                + 10               +  2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2400" dirty="0"/>
              <a:t/>
            </a:r>
            <a:br>
              <a:rPr lang="en-GB" sz="2400" dirty="0"/>
            </a:br>
            <a:r>
              <a:rPr lang="en-GB" dirty="0" smtClean="0"/>
              <a:t> </a:t>
            </a:r>
            <a:r>
              <a:rPr lang="en-GB" sz="2400" dirty="0" smtClean="0"/>
              <a:t>45                  55               65               75                85        87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7584" y="3068960"/>
            <a:ext cx="6908812" cy="2664296"/>
          </a:xfrm>
        </p:spPr>
        <p:txBody>
          <a:bodyPr>
            <a:normAutofit/>
          </a:bodyPr>
          <a:lstStyle/>
          <a:p>
            <a:pPr marL="514350" indent="-514350">
              <a:buAutoNum type="arabicPlain" startAt="536"/>
            </a:pPr>
            <a:r>
              <a:rPr lang="en-GB" dirty="0" smtClean="0">
                <a:solidFill>
                  <a:schemeClr val="tx1"/>
                </a:solidFill>
              </a:rPr>
              <a:t>  -  </a:t>
            </a:r>
            <a:r>
              <a:rPr lang="en-GB" dirty="0">
                <a:solidFill>
                  <a:schemeClr val="tx1"/>
                </a:solidFill>
              </a:rPr>
              <a:t>378   = </a:t>
            </a:r>
            <a:r>
              <a:rPr lang="en-GB" dirty="0" smtClean="0">
                <a:solidFill>
                  <a:schemeClr val="tx1"/>
                </a:solidFill>
              </a:rPr>
              <a:t>158</a:t>
            </a:r>
          </a:p>
          <a:p>
            <a:pPr algn="l"/>
            <a:endParaRPr lang="en-GB" sz="2200" dirty="0">
              <a:solidFill>
                <a:schemeClr val="tx1"/>
              </a:solidFill>
            </a:endParaRPr>
          </a:p>
          <a:p>
            <a:pPr algn="l"/>
            <a:r>
              <a:rPr lang="en-GB" sz="2200" dirty="0" smtClean="0">
                <a:solidFill>
                  <a:schemeClr val="tx1"/>
                </a:solidFill>
              </a:rPr>
              <a:t>            + 2               + 20                +100          + 30     + 6</a:t>
            </a:r>
            <a:endParaRPr lang="en-GB" sz="2200" dirty="0">
              <a:solidFill>
                <a:schemeClr val="tx1"/>
              </a:solidFill>
            </a:endParaRPr>
          </a:p>
          <a:p>
            <a:pPr algn="l"/>
            <a:r>
              <a:rPr lang="en-GB" sz="2200" dirty="0" smtClean="0"/>
              <a:t>  </a:t>
            </a:r>
          </a:p>
          <a:p>
            <a:pPr algn="l"/>
            <a:r>
              <a:rPr lang="en-GB" sz="2200" dirty="0"/>
              <a:t> </a:t>
            </a:r>
            <a:r>
              <a:rPr lang="en-GB" sz="2200" dirty="0" smtClean="0"/>
              <a:t>   </a:t>
            </a:r>
            <a:r>
              <a:rPr lang="en-GB" sz="2200" dirty="0" smtClean="0">
                <a:solidFill>
                  <a:schemeClr val="tx1"/>
                </a:solidFill>
              </a:rPr>
              <a:t>378              380                400             500       530         536</a:t>
            </a:r>
          </a:p>
          <a:p>
            <a:r>
              <a:rPr lang="en-GB" sz="2200" dirty="0" smtClean="0"/>
              <a:t> </a:t>
            </a:r>
            <a:r>
              <a:rPr lang="en-GB" sz="2200" dirty="0" smtClean="0">
                <a:solidFill>
                  <a:schemeClr val="tx1"/>
                </a:solidFill>
              </a:rPr>
              <a:t>Add up the jumps</a:t>
            </a:r>
            <a:endParaRPr lang="en-GB" sz="2200" dirty="0">
              <a:solidFill>
                <a:schemeClr val="tx1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971600" y="2550038"/>
            <a:ext cx="7128792" cy="7200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Circular Arrow 18"/>
          <p:cNvSpPr/>
          <p:nvPr/>
        </p:nvSpPr>
        <p:spPr>
          <a:xfrm>
            <a:off x="971600" y="2189998"/>
            <a:ext cx="1368152" cy="720080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Circular Arrow 19"/>
          <p:cNvSpPr/>
          <p:nvPr/>
        </p:nvSpPr>
        <p:spPr>
          <a:xfrm>
            <a:off x="2324409" y="2189998"/>
            <a:ext cx="1368152" cy="720080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Circular Arrow 20"/>
          <p:cNvSpPr/>
          <p:nvPr/>
        </p:nvSpPr>
        <p:spPr>
          <a:xfrm>
            <a:off x="3563888" y="2189998"/>
            <a:ext cx="1368152" cy="720080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2" name="Circular Arrow 21"/>
          <p:cNvSpPr/>
          <p:nvPr/>
        </p:nvSpPr>
        <p:spPr>
          <a:xfrm>
            <a:off x="4788024" y="2189998"/>
            <a:ext cx="1368152" cy="720080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3" name="Circular Arrow 22"/>
          <p:cNvSpPr/>
          <p:nvPr/>
        </p:nvSpPr>
        <p:spPr>
          <a:xfrm>
            <a:off x="6156176" y="2259538"/>
            <a:ext cx="792088" cy="561198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1259632" y="4884681"/>
            <a:ext cx="655272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Circular Arrow 26"/>
          <p:cNvSpPr/>
          <p:nvPr/>
        </p:nvSpPr>
        <p:spPr>
          <a:xfrm>
            <a:off x="1316119" y="4473116"/>
            <a:ext cx="1368152" cy="720080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8" name="Circular Arrow 27"/>
          <p:cNvSpPr/>
          <p:nvPr/>
        </p:nvSpPr>
        <p:spPr>
          <a:xfrm>
            <a:off x="2684271" y="4427926"/>
            <a:ext cx="1368152" cy="720080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9" name="Circular Arrow 28"/>
          <p:cNvSpPr/>
          <p:nvPr/>
        </p:nvSpPr>
        <p:spPr>
          <a:xfrm>
            <a:off x="4046774" y="4427926"/>
            <a:ext cx="1368152" cy="720080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2" name="Circular Arrow 31"/>
          <p:cNvSpPr/>
          <p:nvPr/>
        </p:nvSpPr>
        <p:spPr>
          <a:xfrm>
            <a:off x="5472100" y="4524641"/>
            <a:ext cx="828092" cy="360040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Circular Arrow 32"/>
          <p:cNvSpPr/>
          <p:nvPr/>
        </p:nvSpPr>
        <p:spPr>
          <a:xfrm>
            <a:off x="6332303" y="4524641"/>
            <a:ext cx="828092" cy="360040"/>
          </a:xfrm>
          <a:prstGeom prst="circularArrow">
            <a:avLst>
              <a:gd name="adj1" fmla="val 12500"/>
              <a:gd name="adj2" fmla="val 1400362"/>
              <a:gd name="adj3" fmla="val 20457681"/>
              <a:gd name="adj4" fmla="val 10800000"/>
              <a:gd name="adj5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1843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35</Words>
  <Application>Microsoft Office PowerPoint</Application>
  <PresentationFormat>On-screen Show (4:3)</PresentationFormat>
  <Paragraphs>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                    87 -  45 = 42      +10                   + 10                + 10                + 10               +  2   45                  55               65               75                85        87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87 -  45 = 42      +10                   + 10                + 10                + 10               +  2   45                  55               65               75                85        87</dc:title>
  <dc:creator>Windows User</dc:creator>
  <cp:lastModifiedBy>Windows User</cp:lastModifiedBy>
  <cp:revision>4</cp:revision>
  <dcterms:created xsi:type="dcterms:W3CDTF">2020-05-12T18:57:39Z</dcterms:created>
  <dcterms:modified xsi:type="dcterms:W3CDTF">2020-05-12T19:17:00Z</dcterms:modified>
</cp:coreProperties>
</file>