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59"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62" d="100"/>
          <a:sy n="62" d="100"/>
        </p:scale>
        <p:origin x="4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F6FF4-9A43-47AC-8FBA-16FFB24380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DFCA6C-6B64-4A51-921C-28F4F80E97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45073-DF2D-4FB2-AEA6-EB56888D4910}"/>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5" name="Footer Placeholder 4">
            <a:extLst>
              <a:ext uri="{FF2B5EF4-FFF2-40B4-BE49-F238E27FC236}">
                <a16:creationId xmlns:a16="http://schemas.microsoft.com/office/drawing/2014/main" id="{21ACF7CB-C4B3-43E8-AB8C-3288FEB467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0DE5E3-203F-40BE-B1E6-19E8763F4D39}"/>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1302471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F7FAD-2B41-44E1-89FA-BDE1865C5C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3CAE68-224C-43BE-8C1F-A65560AD39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F59E55-BFAB-4A82-B367-1E8CC8868FE1}"/>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5" name="Footer Placeholder 4">
            <a:extLst>
              <a:ext uri="{FF2B5EF4-FFF2-40B4-BE49-F238E27FC236}">
                <a16:creationId xmlns:a16="http://schemas.microsoft.com/office/drawing/2014/main" id="{8668019E-8248-48D9-9DC1-8CBFD90979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D4DAB0-7CFF-48C1-B560-8166B06BD0F2}"/>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410664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B715F-CF41-45EB-8B1B-618A9CD4DA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850C1ED-0948-4917-B902-4B5F42E738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E243329-E9AB-457C-BCC2-A7BD8F47B8EB}"/>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5" name="Footer Placeholder 4">
            <a:extLst>
              <a:ext uri="{FF2B5EF4-FFF2-40B4-BE49-F238E27FC236}">
                <a16:creationId xmlns:a16="http://schemas.microsoft.com/office/drawing/2014/main" id="{3C3A6ECC-6586-4284-AD8E-457C5EC672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A4BBB5-6254-4FCB-8B8D-BE971A626D0A}"/>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486829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44EB9-0885-4B2D-83CC-0D728AD2C6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8E7109-611B-4D55-814C-80DBBC4DA25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B233AAF-A59D-4C10-B238-BDF83ABF833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872FB70-0B91-40DB-A891-E60ED0FFD94A}"/>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6" name="Footer Placeholder 5">
            <a:extLst>
              <a:ext uri="{FF2B5EF4-FFF2-40B4-BE49-F238E27FC236}">
                <a16:creationId xmlns:a16="http://schemas.microsoft.com/office/drawing/2014/main" id="{59E39C20-CFB8-4534-9367-900C4C1245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03C2BC-EE14-4123-830A-09BD01A1F4EE}"/>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4287543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52B6D-A874-4E0A-9080-4781E96345D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AF43F40-CB8E-4FBF-B1FF-2AF94BF39C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AFD665-58E2-42BE-B600-CAFC2B5E222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2D1E8BF-29FB-4426-9D3E-27D34A8E51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E38774C-7D9F-4FF1-9A4B-D663658126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1B0914-9E6A-42D3-8848-694B81AC419B}"/>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8" name="Footer Placeholder 7">
            <a:extLst>
              <a:ext uri="{FF2B5EF4-FFF2-40B4-BE49-F238E27FC236}">
                <a16:creationId xmlns:a16="http://schemas.microsoft.com/office/drawing/2014/main" id="{1B17577F-A3D7-41F0-9F12-877FCCB9401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BF9C41-12DE-4F2F-9CC7-76B8AE42D595}"/>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598624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A7D43-F58F-4AA5-964F-7EE6E2C8014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9AEEC6E-0091-490C-8EC8-AB7C141E9668}"/>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4" name="Footer Placeholder 3">
            <a:extLst>
              <a:ext uri="{FF2B5EF4-FFF2-40B4-BE49-F238E27FC236}">
                <a16:creationId xmlns:a16="http://schemas.microsoft.com/office/drawing/2014/main" id="{EC3C3E68-BA4B-45D6-B435-25A378CF360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97C0DEA-C72B-4DE6-BF7C-130E8EA0121E}"/>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2525067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C8A73A-6A6A-417A-9F43-8D2CC23A2D99}"/>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3" name="Footer Placeholder 2">
            <a:extLst>
              <a:ext uri="{FF2B5EF4-FFF2-40B4-BE49-F238E27FC236}">
                <a16:creationId xmlns:a16="http://schemas.microsoft.com/office/drawing/2014/main" id="{AE6A35A5-6BF9-49DD-8726-7B54974E66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B1A8FB-F400-4A4F-B9A1-8CA592AFB4DD}"/>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3740493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7C3EB-AFDD-435C-AD5C-388BA1BF15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A44828-EC63-4514-AE97-3D1590A37A2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053A3E-72B4-4AE6-81A5-FF02BB5578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A89714-5F42-4A89-87E9-CE964F7B0778}"/>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6" name="Footer Placeholder 5">
            <a:extLst>
              <a:ext uri="{FF2B5EF4-FFF2-40B4-BE49-F238E27FC236}">
                <a16:creationId xmlns:a16="http://schemas.microsoft.com/office/drawing/2014/main" id="{3A82F99B-5C56-4E09-A335-8705F7DADB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795A62-1DF1-49F3-85B9-869E16278EA3}"/>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4246596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4F165-516B-482E-B045-832AE90A90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F99F294-A683-4B3D-98A7-79888A7F3B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96BD008-9432-4459-9B54-E0F1F99B45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355B40-ED30-40B3-AD70-6690CFFA9855}"/>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6" name="Footer Placeholder 5">
            <a:extLst>
              <a:ext uri="{FF2B5EF4-FFF2-40B4-BE49-F238E27FC236}">
                <a16:creationId xmlns:a16="http://schemas.microsoft.com/office/drawing/2014/main" id="{5D15D2CC-3C93-45C3-8A79-3D160FF8D6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7258FE-11F9-491D-B4F7-07B2782C686D}"/>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2081400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9280D-68AF-4870-9E85-F4C29D45812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0FCF08-614D-4427-BB1D-41EDD556A49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D1898A-AECE-459F-A877-FE2152ABC12F}"/>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5" name="Footer Placeholder 4">
            <a:extLst>
              <a:ext uri="{FF2B5EF4-FFF2-40B4-BE49-F238E27FC236}">
                <a16:creationId xmlns:a16="http://schemas.microsoft.com/office/drawing/2014/main" id="{2149684F-8EDD-496B-8A60-8CCA56F1C2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888BD9-9921-45B2-A1A7-34D53A6736A4}"/>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3772169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A1ABC1-41CC-4659-AFA4-8FD914D7E0E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797810-4017-4DAF-92A4-67B6243BC3A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A6B482-ADF6-42DC-B06E-F405B5AEE581}"/>
              </a:ext>
            </a:extLst>
          </p:cNvPr>
          <p:cNvSpPr>
            <a:spLocks noGrp="1"/>
          </p:cNvSpPr>
          <p:nvPr>
            <p:ph type="dt" sz="half" idx="10"/>
          </p:nvPr>
        </p:nvSpPr>
        <p:spPr/>
        <p:txBody>
          <a:bodyPr/>
          <a:lstStyle/>
          <a:p>
            <a:fld id="{B83CBAB8-1193-4772-B631-4196C7C89105}" type="datetimeFigureOut">
              <a:rPr lang="en-GB" smtClean="0"/>
              <a:t>20/01/2021</a:t>
            </a:fld>
            <a:endParaRPr lang="en-GB"/>
          </a:p>
        </p:txBody>
      </p:sp>
      <p:sp>
        <p:nvSpPr>
          <p:cNvPr id="5" name="Footer Placeholder 4">
            <a:extLst>
              <a:ext uri="{FF2B5EF4-FFF2-40B4-BE49-F238E27FC236}">
                <a16:creationId xmlns:a16="http://schemas.microsoft.com/office/drawing/2014/main" id="{F819E060-8522-4ABD-82E0-43A6B6FFD8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957DCA-D48B-45D8-AAA0-325BFCE24551}"/>
              </a:ext>
            </a:extLst>
          </p:cNvPr>
          <p:cNvSpPr>
            <a:spLocks noGrp="1"/>
          </p:cNvSpPr>
          <p:nvPr>
            <p:ph type="sldNum" sz="quarter" idx="12"/>
          </p:nvPr>
        </p:nvSpPr>
        <p:spPr/>
        <p:txBody>
          <a:bodyPr/>
          <a:lstStyle/>
          <a:p>
            <a:fld id="{82278061-1CA0-4D69-BFE8-C29B1B10F7AD}" type="slidenum">
              <a:rPr lang="en-GB" smtClean="0"/>
              <a:t>‹#›</a:t>
            </a:fld>
            <a:endParaRPr lang="en-GB"/>
          </a:p>
        </p:txBody>
      </p:sp>
    </p:spTree>
    <p:extLst>
      <p:ext uri="{BB962C8B-B14F-4D97-AF65-F5344CB8AC3E}">
        <p14:creationId xmlns:p14="http://schemas.microsoft.com/office/powerpoint/2010/main" val="80074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106A7B-6C73-4F57-B617-0DE15A01EA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601E2C-DDC9-45DF-8B5B-A05FACE0B6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2A0E3B-0AF1-4140-B5F7-12D5211846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3CBAB8-1193-4772-B631-4196C7C89105}" type="datetimeFigureOut">
              <a:rPr lang="en-GB" smtClean="0"/>
              <a:t>20/01/2021</a:t>
            </a:fld>
            <a:endParaRPr lang="en-GB"/>
          </a:p>
        </p:txBody>
      </p:sp>
      <p:sp>
        <p:nvSpPr>
          <p:cNvPr id="5" name="Footer Placeholder 4">
            <a:extLst>
              <a:ext uri="{FF2B5EF4-FFF2-40B4-BE49-F238E27FC236}">
                <a16:creationId xmlns:a16="http://schemas.microsoft.com/office/drawing/2014/main" id="{0D11A0FF-380F-41C1-8EF7-6645606778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B2A7109-9E80-4E05-A0FC-B43CBAADBD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278061-1CA0-4D69-BFE8-C29B1B10F7AD}" type="slidenum">
              <a:rPr lang="en-GB" smtClean="0"/>
              <a:t>‹#›</a:t>
            </a:fld>
            <a:endParaRPr lang="en-GB"/>
          </a:p>
        </p:txBody>
      </p:sp>
    </p:spTree>
    <p:extLst>
      <p:ext uri="{BB962C8B-B14F-4D97-AF65-F5344CB8AC3E}">
        <p14:creationId xmlns:p14="http://schemas.microsoft.com/office/powerpoint/2010/main" val="3085201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Menu Language</a:t>
            </a:r>
            <a:endParaRPr lang="en-GB" dirty="0"/>
          </a:p>
        </p:txBody>
      </p:sp>
      <p:sp>
        <p:nvSpPr>
          <p:cNvPr id="3" name="Subtitle 2"/>
          <p:cNvSpPr>
            <a:spLocks noGrp="1"/>
          </p:cNvSpPr>
          <p:nvPr>
            <p:ph type="subTitle" idx="1"/>
          </p:nvPr>
        </p:nvSpPr>
        <p:spPr/>
        <p:txBody>
          <a:bodyPr>
            <a:normAutofit lnSpcReduction="10000"/>
          </a:bodyPr>
          <a:lstStyle/>
          <a:p>
            <a:r>
              <a:rPr lang="en-GB" dirty="0" smtClean="0"/>
              <a:t>Look carefully at the menus on the following slides.</a:t>
            </a:r>
          </a:p>
          <a:p>
            <a:r>
              <a:rPr lang="en-GB" dirty="0" smtClean="0"/>
              <a:t>What language have they used to describe each dish to make it sound delicious and enticing? </a:t>
            </a:r>
            <a:endParaRPr lang="en-GB" dirty="0"/>
          </a:p>
          <a:p>
            <a:r>
              <a:rPr lang="en-GB" i="1" dirty="0" smtClean="0"/>
              <a:t>Remember, you can ‘magpie’ (steal) ideas to use in your own menu</a:t>
            </a:r>
            <a:endParaRPr lang="en-GB" i="1" dirty="0"/>
          </a:p>
        </p:txBody>
      </p:sp>
    </p:spTree>
    <p:extLst>
      <p:ext uri="{BB962C8B-B14F-4D97-AF65-F5344CB8AC3E}">
        <p14:creationId xmlns:p14="http://schemas.microsoft.com/office/powerpoint/2010/main" val="16764623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DC53E22-07FA-4824-B450-80450DD21E50}"/>
              </a:ext>
            </a:extLst>
          </p:cNvPr>
          <p:cNvPicPr>
            <a:picLocks noChangeAspect="1"/>
          </p:cNvPicPr>
          <p:nvPr/>
        </p:nvPicPr>
        <p:blipFill>
          <a:blip r:embed="rId2"/>
          <a:stretch>
            <a:fillRect/>
          </a:stretch>
        </p:blipFill>
        <p:spPr>
          <a:xfrm>
            <a:off x="603578" y="0"/>
            <a:ext cx="4735338" cy="6669490"/>
          </a:xfrm>
          <a:prstGeom prst="rect">
            <a:avLst/>
          </a:prstGeom>
        </p:spPr>
      </p:pic>
      <p:pic>
        <p:nvPicPr>
          <p:cNvPr id="6" name="Picture 5">
            <a:extLst>
              <a:ext uri="{FF2B5EF4-FFF2-40B4-BE49-F238E27FC236}">
                <a16:creationId xmlns:a16="http://schemas.microsoft.com/office/drawing/2014/main" id="{B7087AC0-C541-4E37-8FEE-1BA7DAB55976}"/>
              </a:ext>
            </a:extLst>
          </p:cNvPr>
          <p:cNvPicPr>
            <a:picLocks noChangeAspect="1"/>
          </p:cNvPicPr>
          <p:nvPr/>
        </p:nvPicPr>
        <p:blipFill>
          <a:blip r:embed="rId3"/>
          <a:stretch>
            <a:fillRect/>
          </a:stretch>
        </p:blipFill>
        <p:spPr>
          <a:xfrm>
            <a:off x="5779385" y="0"/>
            <a:ext cx="4847422" cy="6858000"/>
          </a:xfrm>
          <a:prstGeom prst="rect">
            <a:avLst/>
          </a:prstGeom>
        </p:spPr>
      </p:pic>
    </p:spTree>
    <p:extLst>
      <p:ext uri="{BB962C8B-B14F-4D97-AF65-F5344CB8AC3E}">
        <p14:creationId xmlns:p14="http://schemas.microsoft.com/office/powerpoint/2010/main" val="42466504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B34202-7CAF-4ADC-9DB0-80E904CB08ED}"/>
              </a:ext>
            </a:extLst>
          </p:cNvPr>
          <p:cNvPicPr>
            <a:picLocks noChangeAspect="1"/>
          </p:cNvPicPr>
          <p:nvPr/>
        </p:nvPicPr>
        <p:blipFill>
          <a:blip r:embed="rId2"/>
          <a:stretch>
            <a:fillRect/>
          </a:stretch>
        </p:blipFill>
        <p:spPr>
          <a:xfrm>
            <a:off x="131030" y="0"/>
            <a:ext cx="4869180" cy="6858000"/>
          </a:xfrm>
          <a:prstGeom prst="rect">
            <a:avLst/>
          </a:prstGeom>
        </p:spPr>
      </p:pic>
      <p:pic>
        <p:nvPicPr>
          <p:cNvPr id="3" name="Picture 2">
            <a:extLst>
              <a:ext uri="{FF2B5EF4-FFF2-40B4-BE49-F238E27FC236}">
                <a16:creationId xmlns:a16="http://schemas.microsoft.com/office/drawing/2014/main" id="{63757F5E-2D88-40B8-B8D2-599019E752C2}"/>
              </a:ext>
            </a:extLst>
          </p:cNvPr>
          <p:cNvPicPr>
            <a:picLocks noChangeAspect="1"/>
          </p:cNvPicPr>
          <p:nvPr/>
        </p:nvPicPr>
        <p:blipFill>
          <a:blip r:embed="rId3"/>
          <a:stretch>
            <a:fillRect/>
          </a:stretch>
        </p:blipFill>
        <p:spPr>
          <a:xfrm>
            <a:off x="5707383" y="0"/>
            <a:ext cx="4848301" cy="6858000"/>
          </a:xfrm>
          <a:prstGeom prst="rect">
            <a:avLst/>
          </a:prstGeom>
        </p:spPr>
      </p:pic>
    </p:spTree>
    <p:extLst>
      <p:ext uri="{BB962C8B-B14F-4D97-AF65-F5344CB8AC3E}">
        <p14:creationId xmlns:p14="http://schemas.microsoft.com/office/powerpoint/2010/main" val="10338821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B0B923F-B5D1-4A8D-B191-3FEEC408BB24}"/>
              </a:ext>
            </a:extLst>
          </p:cNvPr>
          <p:cNvPicPr>
            <a:picLocks noChangeAspect="1"/>
          </p:cNvPicPr>
          <p:nvPr/>
        </p:nvPicPr>
        <p:blipFill>
          <a:blip r:embed="rId2"/>
          <a:stretch>
            <a:fillRect/>
          </a:stretch>
        </p:blipFill>
        <p:spPr>
          <a:xfrm>
            <a:off x="76872" y="-18801"/>
            <a:ext cx="4240685" cy="6980168"/>
          </a:xfrm>
          <a:prstGeom prst="rect">
            <a:avLst/>
          </a:prstGeom>
        </p:spPr>
      </p:pic>
      <p:pic>
        <p:nvPicPr>
          <p:cNvPr id="5" name="Picture 4">
            <a:extLst>
              <a:ext uri="{FF2B5EF4-FFF2-40B4-BE49-F238E27FC236}">
                <a16:creationId xmlns:a16="http://schemas.microsoft.com/office/drawing/2014/main" id="{FF0D1C4B-96D3-4232-9930-81EE99C187DD}"/>
              </a:ext>
            </a:extLst>
          </p:cNvPr>
          <p:cNvPicPr>
            <a:picLocks noChangeAspect="1"/>
          </p:cNvPicPr>
          <p:nvPr/>
        </p:nvPicPr>
        <p:blipFill>
          <a:blip r:embed="rId3"/>
          <a:stretch>
            <a:fillRect/>
          </a:stretch>
        </p:blipFill>
        <p:spPr>
          <a:xfrm>
            <a:off x="6656359" y="-556591"/>
            <a:ext cx="4504612" cy="7414591"/>
          </a:xfrm>
          <a:prstGeom prst="rect">
            <a:avLst/>
          </a:prstGeom>
        </p:spPr>
      </p:pic>
    </p:spTree>
    <p:extLst>
      <p:ext uri="{BB962C8B-B14F-4D97-AF65-F5344CB8AC3E}">
        <p14:creationId xmlns:p14="http://schemas.microsoft.com/office/powerpoint/2010/main" val="39724471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60DA253-0C4F-43DA-B2B7-36FD4E410FA1}"/>
              </a:ext>
            </a:extLst>
          </p:cNvPr>
          <p:cNvPicPr>
            <a:picLocks noChangeAspect="1"/>
          </p:cNvPicPr>
          <p:nvPr/>
        </p:nvPicPr>
        <p:blipFill>
          <a:blip r:embed="rId2"/>
          <a:stretch>
            <a:fillRect/>
          </a:stretch>
        </p:blipFill>
        <p:spPr>
          <a:xfrm>
            <a:off x="0" y="-55659"/>
            <a:ext cx="4166464" cy="6858000"/>
          </a:xfrm>
          <a:prstGeom prst="rect">
            <a:avLst/>
          </a:prstGeom>
        </p:spPr>
      </p:pic>
      <p:pic>
        <p:nvPicPr>
          <p:cNvPr id="3" name="Picture 2">
            <a:extLst>
              <a:ext uri="{FF2B5EF4-FFF2-40B4-BE49-F238E27FC236}">
                <a16:creationId xmlns:a16="http://schemas.microsoft.com/office/drawing/2014/main" id="{2227B2A2-45EB-4EE3-85E1-57EE69720973}"/>
              </a:ext>
            </a:extLst>
          </p:cNvPr>
          <p:cNvPicPr>
            <a:picLocks noChangeAspect="1"/>
          </p:cNvPicPr>
          <p:nvPr/>
        </p:nvPicPr>
        <p:blipFill>
          <a:blip r:embed="rId3"/>
          <a:stretch>
            <a:fillRect/>
          </a:stretch>
        </p:blipFill>
        <p:spPr>
          <a:xfrm>
            <a:off x="4667396" y="55659"/>
            <a:ext cx="4902597" cy="6858000"/>
          </a:xfrm>
          <a:prstGeom prst="rect">
            <a:avLst/>
          </a:prstGeom>
        </p:spPr>
      </p:pic>
    </p:spTree>
    <p:extLst>
      <p:ext uri="{BB962C8B-B14F-4D97-AF65-F5344CB8AC3E}">
        <p14:creationId xmlns:p14="http://schemas.microsoft.com/office/powerpoint/2010/main" val="2638297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74440" y="1966966"/>
            <a:ext cx="10789470" cy="4362450"/>
          </a:xfrm>
          <a:prstGeom prst="rect">
            <a:avLst/>
          </a:prstGeom>
        </p:spPr>
      </p:pic>
      <p:sp>
        <p:nvSpPr>
          <p:cNvPr id="3" name="TextBox 2"/>
          <p:cNvSpPr txBox="1"/>
          <p:nvPr/>
        </p:nvSpPr>
        <p:spPr>
          <a:xfrm>
            <a:off x="893853" y="657546"/>
            <a:ext cx="10870058" cy="1477328"/>
          </a:xfrm>
          <a:prstGeom prst="rect">
            <a:avLst/>
          </a:prstGeom>
          <a:noFill/>
        </p:spPr>
        <p:txBody>
          <a:bodyPr wrap="square" rtlCol="0">
            <a:spAutoFit/>
          </a:bodyPr>
          <a:lstStyle/>
          <a:p>
            <a:r>
              <a:rPr lang="en-GB" sz="2400" dirty="0" smtClean="0"/>
              <a:t>Your turn: Can you create descriptions for your revolting menu dishes? You may choose to include some of the words and phrases from the word bank below to help you, or choose your own.</a:t>
            </a:r>
          </a:p>
          <a:p>
            <a:endParaRPr lang="en-GB" dirty="0"/>
          </a:p>
        </p:txBody>
      </p:sp>
    </p:spTree>
    <p:extLst>
      <p:ext uri="{BB962C8B-B14F-4D97-AF65-F5344CB8AC3E}">
        <p14:creationId xmlns:p14="http://schemas.microsoft.com/office/powerpoint/2010/main" val="34310325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381</TotalTime>
  <Words>84</Words>
  <Application>Microsoft Office PowerPoint</Application>
  <PresentationFormat>Widescreen</PresentationFormat>
  <Paragraphs>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Menu Language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Romy Simons</dc:creator>
  <cp:lastModifiedBy>HomeUser</cp:lastModifiedBy>
  <cp:revision>8</cp:revision>
  <dcterms:created xsi:type="dcterms:W3CDTF">2021-01-16T18:15:03Z</dcterms:created>
  <dcterms:modified xsi:type="dcterms:W3CDTF">2021-01-20T17:23:57Z</dcterms:modified>
</cp:coreProperties>
</file>