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15620"/>
    <p:restoredTop sz="94660"/>
  </p:normalViewPr>
  <p:slideViewPr>
    <p:cSldViewPr>
      <p:cViewPr>
        <p:scale>
          <a:sx n="100" d="100"/>
          <a:sy n="100" d="100"/>
        </p:scale>
        <p:origin x="-1520" y="-80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C4143-462B-4B69-9F23-F7728787B51C}" type="datetimeFigureOut">
              <a:rPr lang="en-GB" smtClean="0"/>
              <a:t>09/02/21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3C48-170F-4A4F-86A0-BD6318DA9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226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C4143-462B-4B69-9F23-F7728787B51C}" type="datetimeFigureOut">
              <a:rPr lang="en-GB" smtClean="0"/>
              <a:t>09/02/21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3C48-170F-4A4F-86A0-BD6318DA9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73807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C4143-462B-4B69-9F23-F7728787B51C}" type="datetimeFigureOut">
              <a:rPr lang="en-GB" smtClean="0"/>
              <a:t>09/02/21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3C48-170F-4A4F-86A0-BD6318DA9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29959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C4143-462B-4B69-9F23-F7728787B51C}" type="datetimeFigureOut">
              <a:rPr lang="en-GB" smtClean="0"/>
              <a:t>09/02/21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3C48-170F-4A4F-86A0-BD6318DA9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47668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C4143-462B-4B69-9F23-F7728787B51C}" type="datetimeFigureOut">
              <a:rPr lang="en-GB" smtClean="0"/>
              <a:t>09/02/21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3C48-170F-4A4F-86A0-BD6318DA9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7308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C4143-462B-4B69-9F23-F7728787B51C}" type="datetimeFigureOut">
              <a:rPr lang="en-GB" smtClean="0"/>
              <a:t>09/02/21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3C48-170F-4A4F-86A0-BD6318DA9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84790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C4143-462B-4B69-9F23-F7728787B51C}" type="datetimeFigureOut">
              <a:rPr lang="en-GB" smtClean="0"/>
              <a:t>09/02/21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3C48-170F-4A4F-86A0-BD6318DA9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1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C4143-462B-4B69-9F23-F7728787B51C}" type="datetimeFigureOut">
              <a:rPr lang="en-GB" smtClean="0"/>
              <a:t>09/02/21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3C48-170F-4A4F-86A0-BD6318DA9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9774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C4143-462B-4B69-9F23-F7728787B51C}" type="datetimeFigureOut">
              <a:rPr lang="en-GB" smtClean="0"/>
              <a:t>09/02/21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3C48-170F-4A4F-86A0-BD6318DA9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54738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C4143-462B-4B69-9F23-F7728787B51C}" type="datetimeFigureOut">
              <a:rPr lang="en-GB" smtClean="0"/>
              <a:t>09/02/21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3C48-170F-4A4F-86A0-BD6318DA9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32177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C4143-462B-4B69-9F23-F7728787B51C}" type="datetimeFigureOut">
              <a:rPr lang="en-GB" smtClean="0"/>
              <a:t>09/02/21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3C48-170F-4A4F-86A0-BD6318DA9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2195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5C4143-462B-4B69-9F23-F7728787B51C}" type="datetimeFigureOut">
              <a:rPr lang="en-GB" smtClean="0"/>
              <a:t>09/02/21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C73C48-170F-4A4F-86A0-BD6318DA9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40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62400" y="304800"/>
            <a:ext cx="2590800" cy="147732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600" dirty="0" smtClean="0"/>
              <a:t> </a:t>
            </a:r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304800" y="1135797"/>
            <a:ext cx="3124200" cy="61555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600" dirty="0" smtClean="0"/>
              <a:t> </a:t>
            </a:r>
            <a:endParaRPr lang="en-GB" sz="1600" dirty="0" smtClean="0"/>
          </a:p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304800" y="1899821"/>
            <a:ext cx="3429000" cy="3385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600" dirty="0" smtClean="0"/>
              <a:t> </a:t>
            </a:r>
            <a:endParaRPr lang="en-GB" sz="1600" dirty="0"/>
          </a:p>
        </p:txBody>
      </p:sp>
      <p:sp>
        <p:nvSpPr>
          <p:cNvPr id="7" name="TextBox 6"/>
          <p:cNvSpPr txBox="1"/>
          <p:nvPr/>
        </p:nvSpPr>
        <p:spPr>
          <a:xfrm>
            <a:off x="304800" y="2438400"/>
            <a:ext cx="6248400" cy="141577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en-GB" sz="1400" b="1" dirty="0" smtClean="0"/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304800" y="3962400"/>
            <a:ext cx="6248400" cy="181588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en-GB" sz="1600" b="1" dirty="0" smtClean="0"/>
          </a:p>
          <a:p>
            <a:endParaRPr lang="en-GB" sz="1600" b="1" dirty="0"/>
          </a:p>
          <a:p>
            <a:endParaRPr lang="en-GB" sz="1600" b="1" dirty="0" smtClean="0"/>
          </a:p>
          <a:p>
            <a:endParaRPr lang="en-GB" sz="1600" b="1" dirty="0"/>
          </a:p>
          <a:p>
            <a:endParaRPr lang="en-GB" sz="1600" b="1" dirty="0" smtClean="0"/>
          </a:p>
          <a:p>
            <a:endParaRPr lang="en-GB" sz="1600" b="1" dirty="0"/>
          </a:p>
          <a:p>
            <a:endParaRPr lang="en-GB" sz="1600" dirty="0"/>
          </a:p>
        </p:txBody>
      </p:sp>
      <p:sp>
        <p:nvSpPr>
          <p:cNvPr id="10" name="TextBox 9"/>
          <p:cNvSpPr txBox="1"/>
          <p:nvPr/>
        </p:nvSpPr>
        <p:spPr>
          <a:xfrm>
            <a:off x="304800" y="5943600"/>
            <a:ext cx="6248400" cy="184665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en-GB" sz="1400" b="1" dirty="0" smtClean="0"/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400" b="1" dirty="0"/>
          </a:p>
          <a:p>
            <a:endParaRPr lang="en-GB" sz="1400" b="1" smtClean="0"/>
          </a:p>
          <a:p>
            <a:endParaRPr lang="en-GB" sz="16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304800" y="7924800"/>
            <a:ext cx="3733800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en-GB" sz="1600" b="1" dirty="0" smtClean="0"/>
          </a:p>
          <a:p>
            <a:endParaRPr lang="en-GB" sz="1600" b="1" dirty="0"/>
          </a:p>
          <a:p>
            <a:r>
              <a:rPr lang="en-GB" sz="1600" b="1" dirty="0" smtClean="0"/>
              <a:t>_____________________</a:t>
            </a:r>
            <a:endParaRPr lang="en-GB" sz="1600" b="1" dirty="0"/>
          </a:p>
        </p:txBody>
      </p:sp>
    </p:spTree>
    <p:extLst>
      <p:ext uri="{BB962C8B-B14F-4D97-AF65-F5344CB8AC3E}">
        <p14:creationId xmlns:p14="http://schemas.microsoft.com/office/powerpoint/2010/main" val="40413559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4</Words>
  <Application>Microsoft Macintosh PowerPoint</Application>
  <PresentationFormat>On-screen Show (4:3)</PresentationFormat>
  <Paragraphs>23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Jessy</dc:creator>
  <cp:lastModifiedBy>Sue</cp:lastModifiedBy>
  <cp:revision>2</cp:revision>
  <cp:lastPrinted>2021-02-09T15:27:50Z</cp:lastPrinted>
  <dcterms:created xsi:type="dcterms:W3CDTF">2021-02-07T18:57:26Z</dcterms:created>
  <dcterms:modified xsi:type="dcterms:W3CDTF">2021-02-09T15:28:33Z</dcterms:modified>
</cp:coreProperties>
</file>