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2" d="100"/>
          <a:sy n="62" d="100"/>
        </p:scale>
        <p:origin x="4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071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61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86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0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92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8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794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048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63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468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94570-0104-45C7-93C1-2DB2390219D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37430-92BF-448D-B7CC-3A8D5156F4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77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173" y="644579"/>
            <a:ext cx="5226483" cy="18846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415" y="569635"/>
            <a:ext cx="5261614" cy="391923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632172" y="2680631"/>
            <a:ext cx="5226483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I could see icicles hanging from rocks. I could hear the wind. I felt cold.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78753" y="4913745"/>
            <a:ext cx="1015076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/>
              <a:t>Hint: think about adding more detail by creating expanded noun phrases, similes, metaphors and using more</a:t>
            </a:r>
          </a:p>
          <a:p>
            <a:r>
              <a:rPr lang="en-GB" sz="2400" i="1" dirty="0" smtClean="0"/>
              <a:t>Powerful vocabulary. Also, think of varying the start of the sentences so they don’t all start with ‘I.’ (e.g. fronted adverbials, ‘</a:t>
            </a:r>
            <a:r>
              <a:rPr lang="en-GB" sz="2400" i="1" dirty="0" err="1" smtClean="0"/>
              <a:t>ing</a:t>
            </a:r>
            <a:r>
              <a:rPr lang="en-GB" sz="2400" i="1" dirty="0" smtClean="0"/>
              <a:t>’ words, emotion…)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30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72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2021-01-28T14:31:00Z</dcterms:created>
  <dcterms:modified xsi:type="dcterms:W3CDTF">2021-01-28T14:35:15Z</dcterms:modified>
</cp:coreProperties>
</file>