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13" r:id="rId2"/>
    <p:sldId id="312" r:id="rId3"/>
    <p:sldId id="315" r:id="rId4"/>
    <p:sldId id="286" r:id="rId5"/>
    <p:sldId id="297" r:id="rId6"/>
    <p:sldId id="296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ristina Moody" initials="CM" lastIdx="1" clrIdx="0"/>
  <p:cmAuthor id="2" name="Claire Kilgour" initials="CK" lastIdx="23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E0F9"/>
    <a:srgbClr val="C4DFF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275"/>
    <p:restoredTop sz="89502"/>
  </p:normalViewPr>
  <p:slideViewPr>
    <p:cSldViewPr>
      <p:cViewPr varScale="1">
        <p:scale>
          <a:sx n="61" d="100"/>
          <a:sy n="61" d="100"/>
        </p:scale>
        <p:origin x="1064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CC21A5-316A-874E-A653-07AB997D043C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E210F5-1090-9A4B-B8FB-1E72B2448B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6192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984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6777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677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9426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761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030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939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3090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44009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4328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132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E0F9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D40B8-7C01-4428-B636-B8A2EF6533F3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7DB4B-1283-4ED9-9FB7-8325E7329C10}" type="slidenum">
              <a:rPr lang="en-GB" smtClean="0"/>
              <a:t>‹#›</a:t>
            </a:fld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A67769-8157-A64D-A181-5F1B09A2491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19336" y="136524"/>
            <a:ext cx="1152128" cy="771469"/>
          </a:xfrm>
          <a:prstGeom prst="rect">
            <a:avLst/>
          </a:prstGeom>
        </p:spPr>
      </p:pic>
      <p:pic>
        <p:nvPicPr>
          <p:cNvPr id="12" name="Picture 11" descr="A book with a drawing of a bird on it&#10;&#10;Description automatically generated with low confidence">
            <a:extLst>
              <a:ext uri="{FF2B5EF4-FFF2-40B4-BE49-F238E27FC236}">
                <a16:creationId xmlns:a16="http://schemas.microsoft.com/office/drawing/2014/main" id="{7D04579D-2D9E-AB4D-BAE6-80A604088F4D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7651" y="5405423"/>
            <a:ext cx="909497" cy="1399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982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Writing a setting description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Today, you are going to be using your map to write a setting description based upon your map that you created yesterday.</a:t>
            </a:r>
          </a:p>
          <a:p>
            <a:r>
              <a:rPr lang="en-GB" dirty="0" smtClean="0"/>
              <a:t>You will need to use good description: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Expanded noun phrases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Similes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Metaphor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dirty="0" smtClean="0"/>
              <a:t>Include the senses (see, hear, smell, feel etc.)</a:t>
            </a: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554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751"/>
    </mc:Choice>
    <mc:Fallback>
      <p:transition spd="slow" advTm="257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7808" y="548680"/>
            <a:ext cx="6263630" cy="58578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7368" y="1484784"/>
            <a:ext cx="352839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Have a look at this setting description. </a:t>
            </a:r>
          </a:p>
          <a:p>
            <a:endParaRPr lang="en-GB" sz="2800" dirty="0"/>
          </a:p>
          <a:p>
            <a:r>
              <a:rPr lang="en-GB" sz="2800" dirty="0" smtClean="0"/>
              <a:t>What is good about it?</a:t>
            </a:r>
          </a:p>
          <a:p>
            <a:endParaRPr lang="en-GB" dirty="0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119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775"/>
    </mc:Choice>
    <mc:Fallback>
      <p:transition spd="slow" advTm="437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7808" y="548680"/>
            <a:ext cx="6263630" cy="58578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07368" y="1196752"/>
            <a:ext cx="35283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Did you notice?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Paragraphs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Descriptive vocabulary (adjectives, similes, adverbs, verbs)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Different sentence starters (e.g. </a:t>
            </a:r>
            <a:r>
              <a:rPr lang="en-GB" smtClean="0"/>
              <a:t>fronted adverbials</a:t>
            </a:r>
            <a:r>
              <a:rPr lang="en-GB" dirty="0" smtClean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8870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2453"/>
    </mc:Choice>
    <mc:Fallback>
      <p:transition spd="slow" advTm="1924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1268760"/>
            <a:ext cx="12192000" cy="2016224"/>
          </a:xfrm>
        </p:spPr>
        <p:txBody>
          <a:bodyPr>
            <a:noAutofit/>
          </a:bodyPr>
          <a:lstStyle/>
          <a:p>
            <a:r>
              <a:rPr lang="en-GB" sz="3000" b="1" dirty="0">
                <a:latin typeface="Calibri(Body)"/>
              </a:rPr>
              <a:t>Mission: Write a description of one or more of the settings from your map. </a:t>
            </a:r>
            <a:br>
              <a:rPr lang="en-GB" sz="3000" b="1" dirty="0">
                <a:latin typeface="Calibri(Body)"/>
              </a:rPr>
            </a:br>
            <a:r>
              <a:rPr lang="en-GB" sz="3000" i="1" dirty="0">
                <a:latin typeface="Calibri(Body)"/>
              </a:rPr>
              <a:t>Use well-chosen adjectives to add detail for your reader – remember not to use too many!</a:t>
            </a:r>
            <a:endParaRPr lang="en-GB" sz="3000" b="1" dirty="0">
              <a:latin typeface="Calibri(Body)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391477" y="260648"/>
            <a:ext cx="993231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/>
              <a:t>Task 2: Setting Description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40342" y="4227785"/>
            <a:ext cx="3277716" cy="237626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7290075" y="4227785"/>
            <a:ext cx="3277716" cy="237626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368518" y="4227785"/>
            <a:ext cx="3277716" cy="2376264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3817417" y="4677253"/>
            <a:ext cx="32777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/>
              <a:t>What clues could you give as to who might live there?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289242" y="4481204"/>
            <a:ext cx="32777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/>
              <a:t>What will the reader infer from your language choices?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8518" y="4915780"/>
            <a:ext cx="32777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	</a:t>
            </a:r>
          </a:p>
        </p:txBody>
      </p:sp>
      <p:sp>
        <p:nvSpPr>
          <p:cNvPr id="3" name="Rectangle 2"/>
          <p:cNvSpPr/>
          <p:nvPr/>
        </p:nvSpPr>
        <p:spPr>
          <a:xfrm>
            <a:off x="343432" y="4942869"/>
            <a:ext cx="330280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/>
              <a:t>Consider the five senses.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8557" y="3501008"/>
            <a:ext cx="34672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u="sng" dirty="0">
                <a:latin typeface="Calibri(Body)"/>
              </a:rPr>
              <a:t>Before you write</a:t>
            </a:r>
            <a:r>
              <a:rPr lang="en-GB" sz="3000" b="1" dirty="0">
                <a:latin typeface="Calibri(Body)"/>
              </a:rPr>
              <a:t>:</a:t>
            </a:r>
            <a:endParaRPr lang="en-GB" sz="3000" dirty="0"/>
          </a:p>
        </p:txBody>
      </p:sp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541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5165"/>
    </mc:Choice>
    <mc:Fallback>
      <p:transition spd="slow" advTm="951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360" y="1124744"/>
            <a:ext cx="10369152" cy="44644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b="1" u="sng" dirty="0">
                <a:latin typeface="Calibri (Body)"/>
              </a:rPr>
              <a:t>Planning your write:</a:t>
            </a:r>
          </a:p>
          <a:p>
            <a:pPr marL="514350" indent="-514350">
              <a:buAutoNum type="arabicPeriod"/>
            </a:pPr>
            <a:r>
              <a:rPr lang="en-GB" sz="2400" dirty="0" smtClean="0"/>
              <a:t>Think of the good features of a setting description (adjectives/expanded noun phrases, similes, metaphors, using the senses).</a:t>
            </a:r>
          </a:p>
          <a:p>
            <a:pPr marL="514350" indent="-514350">
              <a:buAutoNum type="arabicPeriod"/>
            </a:pPr>
            <a:r>
              <a:rPr lang="en-GB" sz="2400" dirty="0" smtClean="0"/>
              <a:t> Add </a:t>
            </a:r>
            <a:r>
              <a:rPr lang="en-GB" sz="2400" dirty="0"/>
              <a:t>key vocabulary to your map to describe the setting, including ideas about the climate, sights, sounds and smells, as well as where it is located in comparison to other </a:t>
            </a:r>
            <a:r>
              <a:rPr lang="en-GB" sz="2400" dirty="0" smtClean="0"/>
              <a:t>settings. (Try to use the </a:t>
            </a:r>
            <a:r>
              <a:rPr lang="en-GB" sz="2400" b="1" dirty="0" smtClean="0"/>
              <a:t>best vocabulary </a:t>
            </a:r>
            <a:r>
              <a:rPr lang="en-GB" sz="2400" dirty="0" smtClean="0"/>
              <a:t>you can).</a:t>
            </a:r>
          </a:p>
          <a:p>
            <a:pPr marL="514350" indent="-514350">
              <a:buAutoNum type="arabicPeriod"/>
            </a:pPr>
            <a:r>
              <a:rPr lang="en-GB" sz="2400" dirty="0" smtClean="0"/>
              <a:t>Discuss </a:t>
            </a:r>
            <a:r>
              <a:rPr lang="en-GB" sz="2400" dirty="0"/>
              <a:t>different ideas about your setting description with a friend or adult and use this to help you to edit and develop the language on your map.</a:t>
            </a:r>
          </a:p>
          <a:p>
            <a:pPr marL="514350" indent="-514350">
              <a:buAutoNum type="arabicPeriod"/>
            </a:pPr>
            <a:r>
              <a:rPr lang="en-GB" sz="2400" dirty="0"/>
              <a:t>Say out loud what you are going to write before you commit it to paper.</a:t>
            </a:r>
          </a:p>
          <a:p>
            <a:pPr marL="0" indent="0">
              <a:buNone/>
            </a:pPr>
            <a:endParaRPr lang="en-GB" sz="2800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7844" y="0"/>
            <a:ext cx="12191999" cy="1143000"/>
          </a:xfrm>
        </p:spPr>
        <p:txBody>
          <a:bodyPr>
            <a:normAutofit/>
          </a:bodyPr>
          <a:lstStyle/>
          <a:p>
            <a:r>
              <a:rPr lang="en-GB" sz="4000" b="1" dirty="0"/>
              <a:t>Task 2: Setting Description</a:t>
            </a:r>
          </a:p>
        </p:txBody>
      </p:sp>
      <p:pic>
        <p:nvPicPr>
          <p:cNvPr id="2" name="Audio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82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7129"/>
    </mc:Choice>
    <mc:Fallback>
      <p:transition spd="slow" advTm="1171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4849"/>
            <a:ext cx="12191999" cy="1143000"/>
          </a:xfrm>
        </p:spPr>
        <p:txBody>
          <a:bodyPr>
            <a:normAutofit/>
          </a:bodyPr>
          <a:lstStyle/>
          <a:p>
            <a:r>
              <a:rPr lang="en-GB" sz="4000" b="1" dirty="0"/>
              <a:t>Task 2: Setting Description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92" y="1124744"/>
            <a:ext cx="109728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b="1" u="sng" dirty="0"/>
              <a:t>After you have written</a:t>
            </a:r>
            <a:r>
              <a:rPr lang="en-GB" sz="3000" b="1" dirty="0"/>
              <a:t>:</a:t>
            </a:r>
          </a:p>
          <a:p>
            <a:pPr marL="0" indent="0">
              <a:buNone/>
            </a:pPr>
            <a:r>
              <a:rPr lang="en-GB" sz="3000" dirty="0"/>
              <a:t> </a:t>
            </a:r>
          </a:p>
          <a:p>
            <a:pPr marL="0" indent="0">
              <a:buNone/>
            </a:pPr>
            <a:endParaRPr lang="en-GB" sz="3000" dirty="0"/>
          </a:p>
        </p:txBody>
      </p:sp>
      <p:sp>
        <p:nvSpPr>
          <p:cNvPr id="10" name="TextBox 9"/>
          <p:cNvSpPr txBox="1"/>
          <p:nvPr/>
        </p:nvSpPr>
        <p:spPr>
          <a:xfrm>
            <a:off x="239348" y="1700808"/>
            <a:ext cx="10393155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/>
              <a:t>Read your description aloud to yourself and then a second time to a partner (if you are remote learning, this could be someone you live with or a friend on the telephone). Is it </a:t>
            </a:r>
            <a:r>
              <a:rPr lang="en-GB" sz="2400" u="sng" dirty="0"/>
              <a:t>engaging</a:t>
            </a:r>
            <a:r>
              <a:rPr lang="en-GB" sz="2400" dirty="0"/>
              <a:t> and does it leave the reader </a:t>
            </a:r>
            <a:r>
              <a:rPr lang="en-GB" sz="2400" u="sng" dirty="0"/>
              <a:t>wanting to find out more</a:t>
            </a:r>
            <a:r>
              <a:rPr lang="en-GB" sz="2400" dirty="0"/>
              <a:t>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/>
              <a:t>Read the whole text through. Does it </a:t>
            </a:r>
            <a:r>
              <a:rPr lang="en-GB" sz="2400" u="sng" dirty="0"/>
              <a:t>flow</a:t>
            </a:r>
            <a:r>
              <a:rPr lang="en-GB" sz="2400" dirty="0"/>
              <a:t>? Does it feel like </a:t>
            </a:r>
            <a:r>
              <a:rPr lang="en-GB" sz="2400" u="sng" dirty="0"/>
              <a:t>one piece of writing</a:t>
            </a:r>
            <a:r>
              <a:rPr lang="en-GB" sz="2400" dirty="0"/>
              <a:t>? If not, what could you </a:t>
            </a:r>
            <a:r>
              <a:rPr lang="en-GB" sz="2400" u="sng" dirty="0"/>
              <a:t>add or move</a:t>
            </a:r>
            <a:r>
              <a:rPr lang="en-GB" sz="2400" dirty="0"/>
              <a:t> to make it feel like one piece of writing?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/>
              <a:t>Look carefully at the different types of </a:t>
            </a:r>
            <a:r>
              <a:rPr lang="en-GB" sz="2400" u="sng" dirty="0"/>
              <a:t>punctuation</a:t>
            </a:r>
            <a:r>
              <a:rPr lang="en-GB" sz="2400" dirty="0"/>
              <a:t> in your writing. Is it placed and used </a:t>
            </a:r>
            <a:r>
              <a:rPr lang="en-GB" sz="2400" u="sng" dirty="0"/>
              <a:t>accurately</a:t>
            </a:r>
            <a:r>
              <a:rPr lang="en-GB" sz="2400" dirty="0"/>
              <a:t>?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/>
              <a:t>Notice the </a:t>
            </a:r>
            <a:r>
              <a:rPr lang="en-GB" sz="2400" u="sng" dirty="0"/>
              <a:t>language features/ literary devices</a:t>
            </a:r>
            <a:r>
              <a:rPr lang="en-GB" sz="2400" dirty="0"/>
              <a:t> you have used. What </a:t>
            </a:r>
            <a:r>
              <a:rPr lang="en-GB" sz="2400" u="sng" dirty="0"/>
              <a:t>impact</a:t>
            </a:r>
            <a:r>
              <a:rPr lang="en-GB" sz="2400" dirty="0"/>
              <a:t> do they have on the reader? 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GB" sz="2400" dirty="0"/>
              <a:t>Identify the </a:t>
            </a:r>
            <a:r>
              <a:rPr lang="en-GB" sz="2400" u="sng" dirty="0"/>
              <a:t>key language</a:t>
            </a:r>
            <a:r>
              <a:rPr lang="en-GB" sz="2400" dirty="0"/>
              <a:t> in your writing. Have you chosen </a:t>
            </a:r>
            <a:r>
              <a:rPr lang="en-GB" sz="2400" u="sng" dirty="0"/>
              <a:t>precise</a:t>
            </a:r>
            <a:r>
              <a:rPr lang="en-GB" sz="2400" dirty="0"/>
              <a:t> words to build an accurate picture and </a:t>
            </a:r>
            <a:r>
              <a:rPr lang="en-GB" sz="2400" u="sng" dirty="0"/>
              <a:t>engage</a:t>
            </a:r>
            <a:r>
              <a:rPr lang="en-GB" sz="2400" dirty="0"/>
              <a:t> the reader?</a:t>
            </a:r>
          </a:p>
        </p:txBody>
      </p:sp>
      <p:pic>
        <p:nvPicPr>
          <p:cNvPr id="6" name="Picture 2" descr="C:\Users\LUrquhart\AppData\Local\Microsoft\Windows\Temporary Internet Files\Content.IE5\9W3CON5K\big-tick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6520" y="124975"/>
            <a:ext cx="1230945" cy="1196752"/>
          </a:xfrm>
          <a:prstGeom prst="rect">
            <a:avLst/>
          </a:prstGeom>
          <a:noFill/>
          <a:ln>
            <a:solidFill>
              <a:srgbClr val="0070C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68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33"/>
    </mc:Choice>
    <mc:Fallback>
      <p:transition spd="slow" advTm="50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1110</TotalTime>
  <Words>451</Words>
  <Application>Microsoft Office PowerPoint</Application>
  <PresentationFormat>Widescreen</PresentationFormat>
  <Paragraphs>36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(Body)</vt:lpstr>
      <vt:lpstr>Calibri(Body)</vt:lpstr>
      <vt:lpstr>Wingdings</vt:lpstr>
      <vt:lpstr>Office Theme</vt:lpstr>
      <vt:lpstr>Writing a setting description</vt:lpstr>
      <vt:lpstr>PowerPoint Presentation</vt:lpstr>
      <vt:lpstr>PowerPoint Presentation</vt:lpstr>
      <vt:lpstr>Mission: Write a description of one or more of the settings from your map.  Use well-chosen adjectives to add detail for your reader – remember not to use too many!</vt:lpstr>
      <vt:lpstr>Task 2: Setting Description</vt:lpstr>
      <vt:lpstr>Task 2: Setting Description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Mission: To create your own short story.</dc:title>
  <dc:creator>katie</dc:creator>
  <cp:lastModifiedBy>HomeUser</cp:lastModifiedBy>
  <cp:revision>104</cp:revision>
  <dcterms:created xsi:type="dcterms:W3CDTF">2021-01-12T22:38:11Z</dcterms:created>
  <dcterms:modified xsi:type="dcterms:W3CDTF">2021-03-02T18:03:42Z</dcterms:modified>
</cp:coreProperties>
</file>