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7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7DF52F-0652-45A3-A66C-9C5DC13444F9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922A2F-C02D-4CA6-A13D-C37BE3121B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44563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a41759872b_0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Google Shape;153;ga41759872b_0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800018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a41759872b_0_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a41759872b_0_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210704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6E48D-A328-4522-A64A-509F55335390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2FBC2-2C74-48A7-A0DC-04CF0DD13B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8421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6E48D-A328-4522-A64A-509F55335390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2FBC2-2C74-48A7-A0DC-04CF0DD13B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09623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6E48D-A328-4522-A64A-509F55335390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2FBC2-2C74-48A7-A0DC-04CF0DD13B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58993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6E48D-A328-4522-A64A-509F55335390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2FBC2-2C74-48A7-A0DC-04CF0DD13B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18450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6E48D-A328-4522-A64A-509F55335390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2FBC2-2C74-48A7-A0DC-04CF0DD13B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19587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6E48D-A328-4522-A64A-509F55335390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2FBC2-2C74-48A7-A0DC-04CF0DD13B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18503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6E48D-A328-4522-A64A-509F55335390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2FBC2-2C74-48A7-A0DC-04CF0DD13B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4244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6E48D-A328-4522-A64A-509F55335390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2FBC2-2C74-48A7-A0DC-04CF0DD13B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16407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6E48D-A328-4522-A64A-509F55335390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2FBC2-2C74-48A7-A0DC-04CF0DD13B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02395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6E48D-A328-4522-A64A-509F55335390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2FBC2-2C74-48A7-A0DC-04CF0DD13B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7597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6E48D-A328-4522-A64A-509F55335390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2FBC2-2C74-48A7-A0DC-04CF0DD13B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3451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C6E48D-A328-4522-A64A-509F55335390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2FBC2-2C74-48A7-A0DC-04CF0DD13B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6419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3"/>
          <p:cNvSpPr txBox="1">
            <a:spLocks noGrp="1"/>
          </p:cNvSpPr>
          <p:nvPr>
            <p:ph type="ctrTitle"/>
          </p:nvPr>
        </p:nvSpPr>
        <p:spPr>
          <a:xfrm>
            <a:off x="415611" y="992767"/>
            <a:ext cx="11360800" cy="27368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b" anchorCtr="0">
            <a:noAutofit/>
          </a:bodyPr>
          <a:lstStyle/>
          <a:p>
            <a:pPr>
              <a:spcBef>
                <a:spcPts val="0"/>
              </a:spcBef>
            </a:pPr>
            <a:endParaRPr/>
          </a:p>
        </p:txBody>
      </p:sp>
      <p:sp>
        <p:nvSpPr>
          <p:cNvPr id="156" name="Google Shape;156;p23"/>
          <p:cNvSpPr txBox="1">
            <a:spLocks noGrp="1"/>
          </p:cNvSpPr>
          <p:nvPr>
            <p:ph type="subTitle" idx="1"/>
          </p:nvPr>
        </p:nvSpPr>
        <p:spPr>
          <a:xfrm>
            <a:off x="415600" y="3778833"/>
            <a:ext cx="11360800" cy="10568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>
              <a:spcBef>
                <a:spcPts val="0"/>
              </a:spcBef>
            </a:pPr>
            <a:endParaRPr/>
          </a:p>
        </p:txBody>
      </p:sp>
      <p:pic>
        <p:nvPicPr>
          <p:cNvPr id="157" name="Google Shape;157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91514" y="0"/>
            <a:ext cx="1000897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23"/>
          <p:cNvSpPr txBox="1"/>
          <p:nvPr/>
        </p:nvSpPr>
        <p:spPr>
          <a:xfrm>
            <a:off x="11357667" y="207533"/>
            <a:ext cx="547200" cy="736000"/>
          </a:xfrm>
          <a:prstGeom prst="rect">
            <a:avLst/>
          </a:prstGeom>
          <a:solidFill>
            <a:srgbClr val="D9D2E9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r>
              <a:rPr lang="en-GB" sz="3733"/>
              <a:t>4</a:t>
            </a:r>
            <a:endParaRPr sz="4267"/>
          </a:p>
        </p:txBody>
      </p:sp>
    </p:spTree>
    <p:extLst>
      <p:ext uri="{BB962C8B-B14F-4D97-AF65-F5344CB8AC3E}">
        <p14:creationId xmlns:p14="http://schemas.microsoft.com/office/powerpoint/2010/main" val="25459873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2" name="Google Shape;172;p25"/>
          <p:cNvCxnSpPr/>
          <p:nvPr/>
        </p:nvCxnSpPr>
        <p:spPr>
          <a:xfrm>
            <a:off x="126800" y="2525100"/>
            <a:ext cx="68256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73" name="Google Shape;173;p25"/>
          <p:cNvCxnSpPr/>
          <p:nvPr/>
        </p:nvCxnSpPr>
        <p:spPr>
          <a:xfrm>
            <a:off x="126800" y="3119567"/>
            <a:ext cx="68256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74" name="Google Shape;174;p25"/>
          <p:cNvCxnSpPr/>
          <p:nvPr/>
        </p:nvCxnSpPr>
        <p:spPr>
          <a:xfrm>
            <a:off x="93967" y="3822733"/>
            <a:ext cx="68256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75" name="Google Shape;175;p25"/>
          <p:cNvCxnSpPr/>
          <p:nvPr/>
        </p:nvCxnSpPr>
        <p:spPr>
          <a:xfrm>
            <a:off x="126800" y="4504133"/>
            <a:ext cx="68256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76" name="Google Shape;176;p25"/>
          <p:cNvCxnSpPr/>
          <p:nvPr/>
        </p:nvCxnSpPr>
        <p:spPr>
          <a:xfrm>
            <a:off x="126800" y="5239900"/>
            <a:ext cx="11857600" cy="34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77" name="Google Shape;177;p25"/>
          <p:cNvCxnSpPr/>
          <p:nvPr/>
        </p:nvCxnSpPr>
        <p:spPr>
          <a:xfrm>
            <a:off x="126800" y="5928000"/>
            <a:ext cx="11857600" cy="34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78" name="Google Shape;178;p25"/>
          <p:cNvCxnSpPr/>
          <p:nvPr/>
        </p:nvCxnSpPr>
        <p:spPr>
          <a:xfrm>
            <a:off x="93967" y="6565933"/>
            <a:ext cx="11857600" cy="34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79" name="Google Shape;179;p25"/>
          <p:cNvPicPr preferRelativeResize="0"/>
          <p:nvPr/>
        </p:nvPicPr>
        <p:blipFill rotWithShape="1">
          <a:blip r:embed="rId3">
            <a:alphaModFix/>
          </a:blip>
          <a:srcRect l="7461" t="3528" r="7461" b="45920"/>
          <a:stretch/>
        </p:blipFill>
        <p:spPr>
          <a:xfrm>
            <a:off x="0" y="1"/>
            <a:ext cx="6548582" cy="21428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80" name="Google Shape;180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155601" y="203200"/>
            <a:ext cx="4833199" cy="4230371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Google Shape;181;p25"/>
          <p:cNvSpPr txBox="1"/>
          <p:nvPr/>
        </p:nvSpPr>
        <p:spPr>
          <a:xfrm>
            <a:off x="11357667" y="207533"/>
            <a:ext cx="547200" cy="736000"/>
          </a:xfrm>
          <a:prstGeom prst="rect">
            <a:avLst/>
          </a:prstGeom>
          <a:solidFill>
            <a:srgbClr val="D9D2E9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r>
              <a:rPr lang="en-GB" sz="3733"/>
              <a:t>4</a:t>
            </a:r>
            <a:endParaRPr sz="4267"/>
          </a:p>
        </p:txBody>
      </p:sp>
      <p:sp>
        <p:nvSpPr>
          <p:cNvPr id="2" name="TextBox 1"/>
          <p:cNvSpPr txBox="1"/>
          <p:nvPr/>
        </p:nvSpPr>
        <p:spPr>
          <a:xfrm>
            <a:off x="279480" y="2162402"/>
            <a:ext cx="66400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smtClean="0"/>
              <a:t>Can you write some similes using this picture for inspiration?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32392064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</Words>
  <Application>Microsoft Office PowerPoint</Application>
  <PresentationFormat>Widescreen</PresentationFormat>
  <Paragraphs>3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>Narborough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HomeUser</dc:creator>
  <cp:lastModifiedBy>HomeUser</cp:lastModifiedBy>
  <cp:revision>1</cp:revision>
  <dcterms:created xsi:type="dcterms:W3CDTF">2021-01-13T11:20:19Z</dcterms:created>
  <dcterms:modified xsi:type="dcterms:W3CDTF">2021-01-13T11:20:50Z</dcterms:modified>
</cp:coreProperties>
</file>