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8"/>
  </p:notesMasterIdLst>
  <p:sldIdLst>
    <p:sldId id="259" r:id="rId2"/>
    <p:sldId id="261" r:id="rId3"/>
    <p:sldId id="260" r:id="rId4"/>
    <p:sldId id="256" r:id="rId5"/>
    <p:sldId id="257" r:id="rId6"/>
    <p:sldId id="258" r:id="rId7"/>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9" roundtripDataSignature="AMtx7mg2ov31dhIWlOEIOe1x6KAAPPNqI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5" d="100"/>
          <a:sy n="65" d="100"/>
        </p:scale>
        <p:origin x="1320" y="4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3" name="Google Shape;93;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8" name="Google Shape;98;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5"/>
          <p:cNvSpPr txBox="1">
            <a:spLocks noGrp="1"/>
          </p:cNvSpPr>
          <p:nvPr>
            <p:ph type="ctrTitle"/>
          </p:nvPr>
        </p:nvSpPr>
        <p:spPr>
          <a:xfrm>
            <a:off x="685800" y="2130425"/>
            <a:ext cx="7772400" cy="1470025"/>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5"/>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a:endParaRPr/>
          </a:p>
        </p:txBody>
      </p:sp>
      <p:sp>
        <p:nvSpPr>
          <p:cNvPr id="14" name="Google Shape;14;p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6"/>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6"/>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20" name="Google Shape;20;p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7"/>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dk1"/>
              </a:buClr>
              <a:buSzPts val="4000"/>
              <a:buFont typeface="Calibri"/>
              <a:buNone/>
              <a:defRPr sz="4000" b="1"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7"/>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rmAutofit/>
          </a:bodyPr>
          <a:lstStyle>
            <a:lvl1pPr marL="457200" lvl="0" indent="-228600" algn="l">
              <a:spcBef>
                <a:spcPts val="400"/>
              </a:spcBef>
              <a:spcAft>
                <a:spcPts val="0"/>
              </a:spcAft>
              <a:buClr>
                <a:srgbClr val="888888"/>
              </a:buClr>
              <a:buSzPts val="2000"/>
              <a:buNone/>
              <a:defRPr sz="2000">
                <a:solidFill>
                  <a:srgbClr val="888888"/>
                </a:solidFill>
              </a:defRPr>
            </a:lvl1pPr>
            <a:lvl2pPr marL="914400" lvl="1" indent="-228600" algn="l">
              <a:spcBef>
                <a:spcPts val="360"/>
              </a:spcBef>
              <a:spcAft>
                <a:spcPts val="0"/>
              </a:spcAft>
              <a:buClr>
                <a:srgbClr val="888888"/>
              </a:buClr>
              <a:buSzPts val="1800"/>
              <a:buNone/>
              <a:defRPr sz="1800">
                <a:solidFill>
                  <a:srgbClr val="888888"/>
                </a:solidFill>
              </a:defRPr>
            </a:lvl2pPr>
            <a:lvl3pPr marL="1371600" lvl="2" indent="-228600" algn="l">
              <a:spcBef>
                <a:spcPts val="320"/>
              </a:spcBef>
              <a:spcAft>
                <a:spcPts val="0"/>
              </a:spcAft>
              <a:buClr>
                <a:srgbClr val="888888"/>
              </a:buClr>
              <a:buSzPts val="1600"/>
              <a:buNone/>
              <a:defRPr sz="1600">
                <a:solidFill>
                  <a:srgbClr val="888888"/>
                </a:solidFill>
              </a:defRPr>
            </a:lvl3pPr>
            <a:lvl4pPr marL="1828800" lvl="3" indent="-228600" algn="l">
              <a:spcBef>
                <a:spcPts val="280"/>
              </a:spcBef>
              <a:spcAft>
                <a:spcPts val="0"/>
              </a:spcAft>
              <a:buClr>
                <a:srgbClr val="888888"/>
              </a:buClr>
              <a:buSzPts val="1400"/>
              <a:buNone/>
              <a:defRPr sz="1400">
                <a:solidFill>
                  <a:srgbClr val="888888"/>
                </a:solidFill>
              </a:defRPr>
            </a:lvl4pPr>
            <a:lvl5pPr marL="2286000" lvl="4" indent="-228600" algn="l">
              <a:spcBef>
                <a:spcPts val="280"/>
              </a:spcBef>
              <a:spcAft>
                <a:spcPts val="0"/>
              </a:spcAft>
              <a:buClr>
                <a:srgbClr val="888888"/>
              </a:buClr>
              <a:buSzPts val="1400"/>
              <a:buNone/>
              <a:defRPr sz="1400">
                <a:solidFill>
                  <a:srgbClr val="888888"/>
                </a:solidFill>
              </a:defRPr>
            </a:lvl5pPr>
            <a:lvl6pPr marL="2743200" lvl="5" indent="-228600" algn="l">
              <a:spcBef>
                <a:spcPts val="280"/>
              </a:spcBef>
              <a:spcAft>
                <a:spcPts val="0"/>
              </a:spcAft>
              <a:buClr>
                <a:srgbClr val="888888"/>
              </a:buClr>
              <a:buSzPts val="1400"/>
              <a:buNone/>
              <a:defRPr sz="1400">
                <a:solidFill>
                  <a:srgbClr val="888888"/>
                </a:solidFill>
              </a:defRPr>
            </a:lvl6pPr>
            <a:lvl7pPr marL="3200400" lvl="6" indent="-228600" algn="l">
              <a:spcBef>
                <a:spcPts val="280"/>
              </a:spcBef>
              <a:spcAft>
                <a:spcPts val="0"/>
              </a:spcAft>
              <a:buClr>
                <a:srgbClr val="888888"/>
              </a:buClr>
              <a:buSzPts val="1400"/>
              <a:buNone/>
              <a:defRPr sz="1400">
                <a:solidFill>
                  <a:srgbClr val="888888"/>
                </a:solidFill>
              </a:defRPr>
            </a:lvl7pPr>
            <a:lvl8pPr marL="3657600" lvl="7" indent="-228600" algn="l">
              <a:spcBef>
                <a:spcPts val="280"/>
              </a:spcBef>
              <a:spcAft>
                <a:spcPts val="0"/>
              </a:spcAft>
              <a:buClr>
                <a:srgbClr val="888888"/>
              </a:buClr>
              <a:buSzPts val="1400"/>
              <a:buNone/>
              <a:defRPr sz="1400">
                <a:solidFill>
                  <a:srgbClr val="888888"/>
                </a:solidFill>
              </a:defRPr>
            </a:lvl8pPr>
            <a:lvl9pPr marL="4114800" lvl="8" indent="-228600" algn="l">
              <a:spcBef>
                <a:spcPts val="280"/>
              </a:spcBef>
              <a:spcAft>
                <a:spcPts val="0"/>
              </a:spcAft>
              <a:buClr>
                <a:srgbClr val="888888"/>
              </a:buClr>
              <a:buSzPts val="1400"/>
              <a:buNone/>
              <a:defRPr sz="1400">
                <a:solidFill>
                  <a:srgbClr val="888888"/>
                </a:solidFill>
              </a:defRPr>
            </a:lvl9pPr>
          </a:lstStyle>
          <a:p>
            <a:endParaRPr/>
          </a:p>
        </p:txBody>
      </p:sp>
      <p:sp>
        <p:nvSpPr>
          <p:cNvPr id="26" name="Google Shape;26;p7"/>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7"/>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7"/>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8"/>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2" name="Google Shape;32;p8"/>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3" name="Google Shape;33;p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9"/>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9"/>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39" name="Google Shape;39;p9"/>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0" name="Google Shape;40;p9"/>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1" name="Google Shape;41;p9"/>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2" name="Google Shape;42;p9"/>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9"/>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9"/>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10"/>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10"/>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10"/>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10"/>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1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1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1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12"/>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2"/>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rmAutofit/>
          </a:bodyPr>
          <a:lstStyle>
            <a:lvl1pPr marL="457200" lvl="0" indent="-431800" algn="l">
              <a:spcBef>
                <a:spcPts val="640"/>
              </a:spcBef>
              <a:spcAft>
                <a:spcPts val="0"/>
              </a:spcAft>
              <a:buClr>
                <a:schemeClr val="dk1"/>
              </a:buClr>
              <a:buSzPts val="3200"/>
              <a:buChar char="•"/>
              <a:defRPr sz="3200"/>
            </a:lvl1pPr>
            <a:lvl2pPr marL="914400" lvl="1" indent="-406400" algn="l">
              <a:spcBef>
                <a:spcPts val="560"/>
              </a:spcBef>
              <a:spcAft>
                <a:spcPts val="0"/>
              </a:spcAft>
              <a:buClr>
                <a:schemeClr val="dk1"/>
              </a:buClr>
              <a:buSzPts val="2800"/>
              <a:buChar char="–"/>
              <a:defRPr sz="2800"/>
            </a:lvl2pPr>
            <a:lvl3pPr marL="1371600" lvl="2" indent="-381000" algn="l">
              <a:spcBef>
                <a:spcPts val="480"/>
              </a:spcBef>
              <a:spcAft>
                <a:spcPts val="0"/>
              </a:spcAft>
              <a:buClr>
                <a:schemeClr val="dk1"/>
              </a:buClr>
              <a:buSzPts val="2400"/>
              <a:buChar char="•"/>
              <a:defRPr sz="2400"/>
            </a:lvl3pPr>
            <a:lvl4pPr marL="1828800" lvl="3" indent="-355600" algn="l">
              <a:spcBef>
                <a:spcPts val="400"/>
              </a:spcBef>
              <a:spcAft>
                <a:spcPts val="0"/>
              </a:spcAft>
              <a:buClr>
                <a:schemeClr val="dk1"/>
              </a:buClr>
              <a:buSzPts val="2000"/>
              <a:buChar char="–"/>
              <a:defRPr sz="2000"/>
            </a:lvl4pPr>
            <a:lvl5pPr marL="2286000" lvl="4" indent="-355600" algn="l">
              <a:spcBef>
                <a:spcPts val="400"/>
              </a:spcBef>
              <a:spcAft>
                <a:spcPts val="0"/>
              </a:spcAft>
              <a:buClr>
                <a:schemeClr val="dk1"/>
              </a:buClr>
              <a:buSzPts val="2000"/>
              <a:buChar char="»"/>
              <a:defRPr sz="2000"/>
            </a:lvl5pPr>
            <a:lvl6pPr marL="2743200" lvl="5" indent="-355600" algn="l">
              <a:spcBef>
                <a:spcPts val="400"/>
              </a:spcBef>
              <a:spcAft>
                <a:spcPts val="0"/>
              </a:spcAft>
              <a:buClr>
                <a:schemeClr val="dk1"/>
              </a:buClr>
              <a:buSzPts val="2000"/>
              <a:buChar char="•"/>
              <a:defRPr sz="2000"/>
            </a:lvl6pPr>
            <a:lvl7pPr marL="3200400" lvl="6" indent="-355600" algn="l">
              <a:spcBef>
                <a:spcPts val="400"/>
              </a:spcBef>
              <a:spcAft>
                <a:spcPts val="0"/>
              </a:spcAft>
              <a:buClr>
                <a:schemeClr val="dk1"/>
              </a:buClr>
              <a:buSzPts val="2000"/>
              <a:buChar char="•"/>
              <a:defRPr sz="2000"/>
            </a:lvl7pPr>
            <a:lvl8pPr marL="3657600" lvl="7" indent="-355600" algn="l">
              <a:spcBef>
                <a:spcPts val="400"/>
              </a:spcBef>
              <a:spcAft>
                <a:spcPts val="0"/>
              </a:spcAft>
              <a:buClr>
                <a:schemeClr val="dk1"/>
              </a:buClr>
              <a:buSzPts val="2000"/>
              <a:buChar char="•"/>
              <a:defRPr sz="2000"/>
            </a:lvl8pPr>
            <a:lvl9pPr marL="4114800" lvl="8" indent="-355600" algn="l">
              <a:spcBef>
                <a:spcPts val="400"/>
              </a:spcBef>
              <a:spcAft>
                <a:spcPts val="0"/>
              </a:spcAft>
              <a:buClr>
                <a:schemeClr val="dk1"/>
              </a:buClr>
              <a:buSzPts val="2000"/>
              <a:buChar char="•"/>
              <a:defRPr sz="2000"/>
            </a:lvl9pPr>
          </a:lstStyle>
          <a:p>
            <a:endParaRPr/>
          </a:p>
        </p:txBody>
      </p:sp>
      <p:sp>
        <p:nvSpPr>
          <p:cNvPr id="57" name="Google Shape;57;p12"/>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58" name="Google Shape;58;p1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1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1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3"/>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3"/>
          <p:cNvSpPr>
            <a:spLocks noGrp="1"/>
          </p:cNvSpPr>
          <p:nvPr>
            <p:ph type="pic" idx="2"/>
          </p:nvPr>
        </p:nvSpPr>
        <p:spPr>
          <a:xfrm>
            <a:off x="1792288" y="612775"/>
            <a:ext cx="5486400" cy="4114800"/>
          </a:xfrm>
          <a:prstGeom prst="rect">
            <a:avLst/>
          </a:prstGeom>
          <a:noFill/>
          <a:ln>
            <a:noFill/>
          </a:ln>
        </p:spPr>
        <p:txBody>
          <a:bodyPr spcFirstLastPara="1" wrap="square" lIns="91425" tIns="45700" rIns="91425" bIns="45700" anchor="t" anchorCtr="0">
            <a:normAutofit/>
          </a:bodyPr>
          <a:lstStyle>
            <a:lvl1pPr marR="0" lvl="0" algn="l" rtl="0">
              <a:spcBef>
                <a:spcPts val="64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spcBef>
                <a:spcPts val="56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spcBef>
                <a:spcPts val="48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4" name="Google Shape;64;p13"/>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65" name="Google Shape;65;p1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4"/>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4"/>
          <p:cNvSpPr txBox="1">
            <a:spLocks noGrp="1"/>
          </p:cNvSpPr>
          <p:nvPr>
            <p:ph type="body" idx="1"/>
          </p:nvPr>
        </p:nvSpPr>
        <p:spPr>
          <a:xfrm rot="5400000">
            <a:off x="2309018" y="-251619"/>
            <a:ext cx="4525963" cy="82296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1" name="Google Shape;71;p1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5"/>
          <p:cNvSpPr txBox="1">
            <a:spLocks noGrp="1"/>
          </p:cNvSpPr>
          <p:nvPr>
            <p:ph type="title"/>
          </p:nvPr>
        </p:nvSpPr>
        <p:spPr>
          <a:xfrm rot="5400000">
            <a:off x="4732337" y="2171700"/>
            <a:ext cx="5851525" cy="20574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5"/>
          <p:cNvSpPr txBox="1">
            <a:spLocks noGrp="1"/>
          </p:cNvSpPr>
          <p:nvPr>
            <p:ph type="body" idx="1"/>
          </p:nvPr>
        </p:nvSpPr>
        <p:spPr>
          <a:xfrm rot="5400000">
            <a:off x="541338" y="190501"/>
            <a:ext cx="5851525" cy="60198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7" name="Google Shape;77;p1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DE9D8"/>
        </a:solidFill>
        <a:effectLst/>
      </p:bgPr>
    </p:bg>
    <p:spTree>
      <p:nvGrpSpPr>
        <p:cNvPr id="1" name="Shape 5"/>
        <p:cNvGrpSpPr/>
        <p:nvPr/>
      </p:nvGrpSpPr>
      <p:grpSpPr>
        <a:xfrm>
          <a:off x="0" y="0"/>
          <a:ext cx="0" cy="0"/>
          <a:chOff x="0" y="0"/>
          <a:chExt cx="0" cy="0"/>
        </a:xfrm>
      </p:grpSpPr>
      <p:sp>
        <p:nvSpPr>
          <p:cNvPr id="6" name="Google Shape;6;p4"/>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marR="0" lvl="0" algn="ctr" rtl="0">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4"/>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 name="Google Shape;8;p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jp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95;p2">
            <a:extLst>
              <a:ext uri="{FF2B5EF4-FFF2-40B4-BE49-F238E27FC236}">
                <a16:creationId xmlns:a16="http://schemas.microsoft.com/office/drawing/2014/main" id="{05CDD843-81E9-4B2E-AD27-F75C409A2D68}"/>
              </a:ext>
            </a:extLst>
          </p:cNvPr>
          <p:cNvSpPr/>
          <p:nvPr/>
        </p:nvSpPr>
        <p:spPr>
          <a:xfrm>
            <a:off x="395536" y="476672"/>
            <a:ext cx="8496944"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600" dirty="0"/>
          </a:p>
        </p:txBody>
      </p:sp>
      <p:pic>
        <p:nvPicPr>
          <p:cNvPr id="1026" name="Picture 2">
            <a:extLst>
              <a:ext uri="{FF2B5EF4-FFF2-40B4-BE49-F238E27FC236}">
                <a16:creationId xmlns:a16="http://schemas.microsoft.com/office/drawing/2014/main" id="{33A113E4-BA04-407E-93F6-F6C6A3BAB27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7095" y="162233"/>
            <a:ext cx="12438190" cy="62190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89952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FA48F2-718D-45FD-8AFE-3887EB95CD46}"/>
              </a:ext>
            </a:extLst>
          </p:cNvPr>
          <p:cNvSpPr>
            <a:spLocks noGrp="1"/>
          </p:cNvSpPr>
          <p:nvPr>
            <p:ph type="title"/>
          </p:nvPr>
        </p:nvSpPr>
        <p:spPr>
          <a:xfrm>
            <a:off x="634181" y="2286000"/>
            <a:ext cx="8229600" cy="1143000"/>
          </a:xfrm>
        </p:spPr>
        <p:txBody>
          <a:bodyPr>
            <a:normAutofit fontScale="90000"/>
          </a:bodyPr>
          <a:lstStyle/>
          <a:p>
            <a:r>
              <a:rPr lang="en-GB" dirty="0"/>
              <a:t>What is a paragraph?</a:t>
            </a:r>
            <a:br>
              <a:rPr lang="en-GB" dirty="0"/>
            </a:br>
            <a:r>
              <a:rPr lang="en-GB" dirty="0"/>
              <a:t>When do we start a new one?</a:t>
            </a:r>
          </a:p>
        </p:txBody>
      </p:sp>
    </p:spTree>
    <p:extLst>
      <p:ext uri="{BB962C8B-B14F-4D97-AF65-F5344CB8AC3E}">
        <p14:creationId xmlns:p14="http://schemas.microsoft.com/office/powerpoint/2010/main" val="12266403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08FC6432-BBEA-43F7-AC2D-652FC04EBEB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50000" b="50000"/>
          <a:stretch/>
        </p:blipFill>
        <p:spPr bwMode="auto">
          <a:xfrm>
            <a:off x="2273709" y="1682776"/>
            <a:ext cx="4844016" cy="3492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75813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descr="Image result for polar bear images"/>
          <p:cNvPicPr preferRelativeResize="0"/>
          <p:nvPr/>
        </p:nvPicPr>
        <p:blipFill rotWithShape="1">
          <a:blip r:embed="rId3">
            <a:alphaModFix/>
          </a:blip>
          <a:srcRect/>
          <a:stretch/>
        </p:blipFill>
        <p:spPr>
          <a:xfrm>
            <a:off x="6732240" y="169226"/>
            <a:ext cx="2247374" cy="1689066"/>
          </a:xfrm>
          <a:prstGeom prst="rect">
            <a:avLst/>
          </a:prstGeom>
          <a:noFill/>
          <a:ln>
            <a:noFill/>
          </a:ln>
        </p:spPr>
      </p:pic>
      <p:sp>
        <p:nvSpPr>
          <p:cNvPr id="85" name="Google Shape;85;p1"/>
          <p:cNvSpPr txBox="1"/>
          <p:nvPr/>
        </p:nvSpPr>
        <p:spPr>
          <a:xfrm>
            <a:off x="6420900" y="1957563"/>
            <a:ext cx="2612695" cy="324036"/>
          </a:xfrm>
          <a:prstGeom prst="rect">
            <a:avLst/>
          </a:prstGeom>
          <a:solidFill>
            <a:srgbClr val="FFFFFF"/>
          </a:solidFill>
          <a:ln w="9525" cap="flat" cmpd="sng">
            <a:solidFill>
              <a:srgbClr val="000000"/>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r>
              <a:rPr lang="en-GB" sz="1800" b="0" i="1" u="none" strike="noStrike" cap="none">
                <a:solidFill>
                  <a:schemeClr val="dk1"/>
                </a:solidFill>
                <a:latin typeface="Calibri"/>
                <a:ea typeface="Calibri"/>
                <a:cs typeface="Calibri"/>
                <a:sym typeface="Calibri"/>
              </a:rPr>
              <a:t>A polar bear and its cubs.</a:t>
            </a:r>
            <a:endParaRPr sz="4400" b="0" i="0" u="none" strike="noStrike" cap="none">
              <a:solidFill>
                <a:schemeClr val="dk1"/>
              </a:solidFill>
              <a:latin typeface="Arial"/>
              <a:ea typeface="Arial"/>
              <a:cs typeface="Arial"/>
              <a:sym typeface="Arial"/>
            </a:endParaRPr>
          </a:p>
        </p:txBody>
      </p:sp>
      <p:sp>
        <p:nvSpPr>
          <p:cNvPr id="86" name="Google Shape;86;p1"/>
          <p:cNvSpPr/>
          <p:nvPr/>
        </p:nvSpPr>
        <p:spPr>
          <a:xfrm>
            <a:off x="0" y="169225"/>
            <a:ext cx="9144000" cy="4572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7" name="Google Shape;87;p1"/>
          <p:cNvSpPr/>
          <p:nvPr/>
        </p:nvSpPr>
        <p:spPr>
          <a:xfrm>
            <a:off x="139615" y="442937"/>
            <a:ext cx="6304593" cy="2600712"/>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2800"/>
              <a:buFont typeface="Calibri"/>
              <a:buNone/>
            </a:pPr>
            <a:r>
              <a:rPr lang="en-GB" sz="2800" b="1" i="0" u="sng" strike="noStrike" cap="none">
                <a:solidFill>
                  <a:schemeClr val="dk1"/>
                </a:solidFill>
                <a:latin typeface="Calibri"/>
                <a:ea typeface="Calibri"/>
                <a:cs typeface="Calibri"/>
                <a:sym typeface="Calibri"/>
              </a:rPr>
              <a:t>Polar Bears</a:t>
            </a:r>
            <a:br>
              <a:rPr lang="en-GB" sz="2800" b="1" i="0" u="sng" strike="noStrike" cap="none">
                <a:solidFill>
                  <a:schemeClr val="dk1"/>
                </a:solidFill>
                <a:latin typeface="Calibri"/>
                <a:ea typeface="Calibri"/>
                <a:cs typeface="Calibri"/>
                <a:sym typeface="Calibri"/>
              </a:rPr>
            </a:br>
            <a:endParaRPr sz="16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r>
              <a:rPr lang="en-GB" sz="1800" i="0" u="none" strike="noStrike" cap="none">
                <a:solidFill>
                  <a:schemeClr val="dk1"/>
                </a:solidFill>
                <a:latin typeface="Calibri"/>
                <a:ea typeface="Calibri"/>
                <a:cs typeface="Calibri"/>
                <a:sym typeface="Calibri"/>
              </a:rPr>
              <a:t>Have you ever wondered about polar bears? If so, this report will tell you everything you need to know. Polar bears are the kings of the Artic. </a:t>
            </a:r>
            <a:r>
              <a:rPr lang="en-GB" sz="1800" i="0" u="none" strike="noStrike" cap="none">
                <a:solidFill>
                  <a:srgbClr val="222222"/>
                </a:solidFill>
                <a:latin typeface="Calibri"/>
                <a:ea typeface="Calibri"/>
                <a:cs typeface="Calibri"/>
                <a:sym typeface="Calibri"/>
              </a:rPr>
              <a:t>Read on to find out more.</a:t>
            </a:r>
            <a:r>
              <a:rPr lang="en-GB" sz="2000" i="0" u="none" strike="noStrike" cap="none">
                <a:solidFill>
                  <a:srgbClr val="222222"/>
                </a:solidFill>
                <a:latin typeface="Calibri"/>
                <a:ea typeface="Calibri"/>
                <a:cs typeface="Calibri"/>
                <a:sym typeface="Calibri"/>
              </a:rPr>
              <a:t/>
            </a:r>
            <a:br>
              <a:rPr lang="en-GB" sz="2000" i="0" u="none" strike="noStrike" cap="none">
                <a:solidFill>
                  <a:srgbClr val="222222"/>
                </a:solidFill>
                <a:latin typeface="Calibri"/>
                <a:ea typeface="Calibri"/>
                <a:cs typeface="Calibri"/>
                <a:sym typeface="Calibri"/>
              </a:rPr>
            </a:br>
            <a:endParaRPr sz="1200" i="0" u="none" strike="noStrike" cap="none">
              <a:solidFill>
                <a:schemeClr val="dk1"/>
              </a:solidFill>
              <a:latin typeface="Arial"/>
              <a:ea typeface="Arial"/>
              <a:cs typeface="Arial"/>
              <a:sym typeface="Arial"/>
            </a:endParaRPr>
          </a:p>
          <a:p>
            <a:pPr marL="0" marR="0" lvl="0" indent="0" algn="l" rtl="0">
              <a:spcBef>
                <a:spcPts val="0"/>
              </a:spcBef>
              <a:spcAft>
                <a:spcPts val="0"/>
              </a:spcAft>
              <a:buNone/>
            </a:pPr>
            <a:r>
              <a:rPr lang="en-GB" sz="1800" b="1" u="sng">
                <a:solidFill>
                  <a:schemeClr val="dk1"/>
                </a:solidFill>
                <a:latin typeface="Calibri"/>
                <a:ea typeface="Calibri"/>
                <a:cs typeface="Calibri"/>
                <a:sym typeface="Calibri"/>
              </a:rPr>
              <a:t>What do Polar Bears do?</a:t>
            </a:r>
            <a:endParaRPr sz="180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endParaRPr sz="11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88" name="Google Shape;88;p1"/>
          <p:cNvSpPr/>
          <p:nvPr/>
        </p:nvSpPr>
        <p:spPr>
          <a:xfrm>
            <a:off x="139625" y="2492900"/>
            <a:ext cx="8840100" cy="28314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Calibri"/>
                <a:ea typeface="Calibri"/>
                <a:cs typeface="Calibri"/>
                <a:sym typeface="Calibri"/>
              </a:rPr>
              <a:t>Polar bears are solitary which means they spend most of their life alone. The animal will spend its days wandering across the land or swimming in the Arctic sea, stalking its prey or napping in shrubs or snow dens. When a polar bear swims under water it closes its nostrils so no water can get in. Polar bears are excellent swimmers because </a:t>
            </a: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they use their big front feet to paddle and their back legs to steer.</a:t>
            </a: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
            </a:r>
            <a:br>
              <a:rPr lang="en-GB"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2000" b="1" u="sng">
                <a:solidFill>
                  <a:schemeClr val="dk1"/>
                </a:solidFill>
                <a:latin typeface="Calibri"/>
                <a:ea typeface="Calibri"/>
                <a:cs typeface="Calibri"/>
                <a:sym typeface="Calibri"/>
              </a:rPr>
              <a:t>What do Polar Bears look like?</a:t>
            </a:r>
            <a:endParaRPr sz="200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Polar bears are well-equipped for survival in a harsh, cold </a:t>
            </a: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environment. They have two coats of fur and a thick layer of </a:t>
            </a: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blubber to help insulate the polar bear's body from the cold. </a:t>
            </a: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Also, polar bears have wide, large paws which help them to walk in the snow. Their claws help them to catch their prey and to dig out snow dens in the winter. Their fur is white to help them camouflage in the snow, although their skin is actually black underneath</a:t>
            </a:r>
            <a:r>
              <a:rPr lang="en-GB" sz="1700">
                <a:solidFill>
                  <a:schemeClr val="dk1"/>
                </a:solidFill>
                <a:latin typeface="Calibri"/>
                <a:ea typeface="Calibri"/>
                <a:cs typeface="Calibri"/>
                <a:sym typeface="Calibri"/>
              </a:rPr>
              <a:t>.</a:t>
            </a:r>
            <a:endParaRPr sz="1500"/>
          </a:p>
        </p:txBody>
      </p:sp>
      <p:pic>
        <p:nvPicPr>
          <p:cNvPr id="89" name="Google Shape;89;p1" descr="Image result for Polar bear diagram"/>
          <p:cNvPicPr preferRelativeResize="0"/>
          <p:nvPr/>
        </p:nvPicPr>
        <p:blipFill rotWithShape="1">
          <a:blip r:embed="rId4">
            <a:alphaModFix/>
          </a:blip>
          <a:srcRect l="513" t="15600" r="-512" b="11280"/>
          <a:stretch/>
        </p:blipFill>
        <p:spPr>
          <a:xfrm>
            <a:off x="6411151" y="3429000"/>
            <a:ext cx="2612700" cy="1577653"/>
          </a:xfrm>
          <a:prstGeom prst="rect">
            <a:avLst/>
          </a:prstGeom>
          <a:noFill/>
          <a:ln>
            <a:noFill/>
          </a:ln>
        </p:spPr>
      </p:pic>
      <p:sp>
        <p:nvSpPr>
          <p:cNvPr id="90" name="Google Shape;90;p1"/>
          <p:cNvSpPr txBox="1"/>
          <p:nvPr/>
        </p:nvSpPr>
        <p:spPr>
          <a:xfrm>
            <a:off x="6599536" y="5133612"/>
            <a:ext cx="2143500" cy="389700"/>
          </a:xfrm>
          <a:prstGeom prst="rect">
            <a:avLst/>
          </a:prstGeom>
          <a:solidFill>
            <a:schemeClr val="lt1"/>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7000"/>
              </a:lnSpc>
              <a:spcBef>
                <a:spcPts val="0"/>
              </a:spcBef>
              <a:spcAft>
                <a:spcPts val="0"/>
              </a:spcAft>
              <a:buNone/>
            </a:pPr>
            <a:r>
              <a:rPr lang="en-GB" sz="1800" i="1">
                <a:solidFill>
                  <a:schemeClr val="dk1"/>
                </a:solidFill>
                <a:latin typeface="Calibri"/>
                <a:ea typeface="Calibri"/>
                <a:cs typeface="Calibri"/>
                <a:sym typeface="Calibri"/>
              </a:rPr>
              <a:t>A polar bear’s body.</a:t>
            </a:r>
            <a:endParaRPr sz="2800">
              <a:solidFill>
                <a:schemeClr val="dk1"/>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Google Shape;95;p2"/>
          <p:cNvSpPr/>
          <p:nvPr/>
        </p:nvSpPr>
        <p:spPr>
          <a:xfrm>
            <a:off x="395536" y="476672"/>
            <a:ext cx="8496944" cy="286232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u="sng" dirty="0">
                <a:solidFill>
                  <a:schemeClr val="dk1"/>
                </a:solidFill>
                <a:latin typeface="Calibri"/>
                <a:ea typeface="Calibri"/>
                <a:cs typeface="Calibri"/>
                <a:sym typeface="Calibri"/>
              </a:rPr>
              <a:t>What do Polar Bears eat?</a:t>
            </a:r>
            <a:endParaRPr sz="2000" dirty="0">
              <a:solidFill>
                <a:schemeClr val="dk1"/>
              </a:solidFill>
              <a:latin typeface="Calibri"/>
              <a:ea typeface="Calibri"/>
              <a:cs typeface="Calibri"/>
              <a:sym typeface="Calibri"/>
            </a:endParaRPr>
          </a:p>
          <a:p>
            <a:pPr marL="0" marR="0" lvl="0" indent="0" algn="l" rtl="0">
              <a:spcBef>
                <a:spcPts val="0"/>
              </a:spcBef>
              <a:spcAft>
                <a:spcPts val="0"/>
              </a:spcAft>
              <a:buNone/>
            </a:pPr>
            <a:r>
              <a:rPr lang="en-GB" sz="2000" dirty="0">
                <a:solidFill>
                  <a:schemeClr val="dk1"/>
                </a:solidFill>
                <a:latin typeface="Calibri"/>
                <a:ea typeface="Calibri"/>
                <a:cs typeface="Calibri"/>
                <a:sym typeface="Calibri"/>
              </a:rPr>
              <a:t>Polar bears are carnivores so they eat only meat. They feed mainly on seals but they may also eat walruses or dead whales and narwhals. They will wait patiently by a hole in the ice until a seal comes up to the surface to breathe before they attack it. They have a great sense of smell which they use to find their prey and then they use their sharp claws to catch and tear it up to eat. In addition, they are also excellent swimmers which helps them to hunt too. </a:t>
            </a:r>
            <a:br>
              <a:rPr lang="en-GB" sz="2000" dirty="0">
                <a:solidFill>
                  <a:schemeClr val="dk1"/>
                </a:solidFill>
                <a:latin typeface="Calibri"/>
                <a:ea typeface="Calibri"/>
                <a:cs typeface="Calibri"/>
                <a:sym typeface="Calibri"/>
              </a:rPr>
            </a:br>
            <a:endParaRPr sz="2000" dirty="0">
              <a:solidFill>
                <a:schemeClr val="dk1"/>
              </a:solidFill>
              <a:latin typeface="Calibri"/>
              <a:ea typeface="Calibri"/>
              <a:cs typeface="Calibri"/>
              <a:sym typeface="Calibri"/>
            </a:endParaRPr>
          </a:p>
          <a:p>
            <a:pPr marL="0" marR="0" lvl="0" indent="0" algn="l" rtl="0">
              <a:spcBef>
                <a:spcPts val="0"/>
              </a:spcBef>
              <a:spcAft>
                <a:spcPts val="0"/>
              </a:spcAft>
              <a:buNone/>
            </a:pPr>
            <a:r>
              <a:rPr lang="en-GB" sz="2000" b="1" u="sng" dirty="0">
                <a:solidFill>
                  <a:schemeClr val="dk1"/>
                </a:solidFill>
                <a:latin typeface="Calibri"/>
                <a:ea typeface="Calibri"/>
                <a:cs typeface="Calibri"/>
                <a:sym typeface="Calibri"/>
              </a:rPr>
              <a:t>Did you know?</a:t>
            </a:r>
            <a:endParaRPr sz="2000" dirty="0">
              <a:solidFill>
                <a:schemeClr val="dk1"/>
              </a:solidFill>
              <a:latin typeface="Calibri"/>
              <a:ea typeface="Calibri"/>
              <a:cs typeface="Calibri"/>
              <a:sym typeface="Calibri"/>
            </a:endParaRPr>
          </a:p>
          <a:p>
            <a:pPr marL="0" marR="0" lvl="0" indent="0" algn="l" rtl="0">
              <a:spcBef>
                <a:spcPts val="0"/>
              </a:spcBef>
              <a:spcAft>
                <a:spcPts val="0"/>
              </a:spcAft>
              <a:buNone/>
            </a:pPr>
            <a:r>
              <a:rPr lang="en-GB" sz="2000" dirty="0">
                <a:solidFill>
                  <a:schemeClr val="dk1"/>
                </a:solidFill>
                <a:latin typeface="Calibri"/>
                <a:ea typeface="Calibri"/>
                <a:cs typeface="Calibri"/>
                <a:sym typeface="Calibri"/>
              </a:rPr>
              <a:t>Polar bears are the largest carnivores that lives on land.</a:t>
            </a:r>
            <a:endParaRPr sz="16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3" descr="data:image/png;base64,iVBORw0KGgoAAAANSUhEUgAAAGwAAACYCAYAAAABZQzCAAARbElEQVR4Xu1deVhU1xX/sc+wzLBvhkVQEtmMe1RcIgxolqYB09QlmjZdkzZLm6pp0iZN+zVdkrSpNf80a5vFLeZrTZoqixLBFRFUNILsiywDyjDsW79zCDjIACO8NzByz/f54cy8d+59v99dzr3v3HOsent7eyHEYhCwEoRZDFdcUUGYZfElCLMwvgRhgjBLQ8DC6ivmsKlMWE9PD/bs2o3wiHBERUczFIWXC/FlejpWrFyBkNBQSeGh8tJSUzFn7lwkHzyIOI0G2aezsWz5MiiVypsqq1mvx+5du6HX6/Gthx+Gj6/PiPd3d3cjMyMDS5Yuha2t7U2VNZ6LJe9hqSkpCAkJgZOzM+zt7XE0MxMEbMLq1aitrYWbmxtsbGzQ1tYGWgJ2tLdz/Z1dXPjBrzZchbOzE7KyTsPJyYl1BAUHDRBAv6vUqoHPhw8dRm9vD4O3NCYGzc3NiI2LY/0lxcVoaGiAWu3KeqaHTIdOp4OXlxeXrdVq4e7uPqAr7/x5NDU1Ye68efybr68vE9jW2jpQx87OTuibmuDh6Yn/fv457rn3XtZpZ2eHnJwcqFUqREZFDdxvbW09Hn6G3CsLYQR0xpEMBoPAtrKygrOzM/Ly8mBrYws3dzcGUteoQ0dHB4Pn4+MDWztbBoyucVG5QKVSQ6drRHdXN7q6u+CodERmZiYCAgPw48cfZxLy8/Px+f79CJ0xA4WXLyNm2XJotXWoq6uDwkGBzq5OeHl5Q69v4oZSUlKC0NBQNOuboWvScaNYv2EDA0OENTbqcO7sWRQUFEATr0FhYSHaWvsaF9WxpqYG7h7u/H9qFH5+fvjqq69QWVGB4ODp8PH1RVFhId9PjZR0SCmSEkY96f333oO/vz+3uNbWNvj6+sDOzp4fmIZGD08PBAYGwtvbGxcvXuRWTFJeXs5/y0rLuAfMDJsJR0cnBszLyxNZWVlYsmQJPtu/H9GzZyMxKQnUeongN3fswLfXrcPuXbsY/NKSUnh6eiAv7wJc3Vzh4e7BetRqFTec+vp6JqGoqAi+fr7YsHEjl33xwkU0Nl7D5YLLKC4uxn3334eysrJBdaTvqSHQsK/TNSEgIADHjh5l8hcvXsx1z83J5fu/8cADmH3nbCn5Mq9Z39XVNep4Tz2Oes6NQo2BCKLfaeg0HGr67zFFf7/eCxcu4GxuLjw9PXnuu1GM1YPmrU/37YMmPh5qtXrgFmPXDvcc42VP0h423sqY834i99q1azxs38w809LSAkdHR3NWdVBZU5awCUN8nAUPSxhNqIcPHWIrSYj5EKDeS9au4ZBrWLpRwsg42LplK6Kiotg4EGI+BMh6Pn/+PP6+YweiZ/etZUckjCbLuLtX4dXXX8PCRYvMV1NR0gACOz/+GKkpqfjH22+NTlhFeTk2P7IJqYcP8aRM6ylaS9BaqrOjA9Y2NjxJOzg4CIhlQoA6zbw75+B0zpkhFvOQIZHWDz/6/g9wICWZTej0w+m8srezt+MVvYeHB1QqFebNn2/U/JbpGaac2uiISJzKPj2kY4xImCFKVVVVvLqn3QIh8iMwbsLkr6IowRABQZiFtQdBmCDMwhCwsOqKHiYIszAELKy6oocJwiwMAQurruhhFkhY1pns0bemaP9QsyoWaemH4eLiYmGPeWtU9+rVq1gRswxn886PvvlLV/z8mWdgbW2DX2zdIkgzcxsoKy3Fn//4J0wPDcHzL7xgGmHk2PKH37+CtLS0ARcvM9d7yhZHLguJa5Pw3cceM+pbKVwELKxpDEsYuaWRYyR5xAoxHwLkIkCOqMY8x6gWRgkjorY++ws4KBTCRcB8XHFJVxsa0N7ejje2b0fojKGu7UMII1fk+9bcg58+9STuu/9+M1dXFEcIkGPspa8u4Y3tfxvd6KisrMSGb6/D4SNfIv/SJVRUVGDRXXfxm09649zV2cl+8+SOHBEZeVM+fYIO0xCg8wGLFy5iFwHyoDaUEd84l5aWol6rZdfjiMgIdnmbNm0abgsIYD/0iIgIJk+I9AiInQ7pMZVVoyBMVnilVy4Ikx5TWTUKwmSFV3rlgjDpMZVVoyBMVnilVy4Ikx5TWTUKwmSFV3rlgjDpMZVVoyBMVnilVy4Ikx5TWTUKwmSFV3rlgjDpMZVVoyBMVnilVy4Ikx5TWTUKwmSFV3rlgjDpMZVVoyBMVnilVy4Ikx5TWTWaTBjFE/zedx9DSlqqrBUSykdGICo8Atm5OaM74ZCbW+zdq/DWO28jLCxM4DoBCGSfPo2nn3oaX2YcGVK6UUfSD/75L7z91lvY8MhGDggpxHwIUEDNfXs/wcu/+x3iE+JNI4yuOnniBA6lHULr1/FuzVflqV0SHYZ4MDGRw+Qak2F96+kES8rBZBF+z8ztx9HJEStWruRIqSYTlpKcjOef+yV7/Hr7iPB75uSMfOtPHD+Bv/19O0f3vlGG9DByxI9deTe2v7kDc+bMMWddRVlfI7Dvk084GPU77703OmEcfm/TZqQeShvWt97G1pZdtWOWLRO+9TI0M7LU586+8+bD7w3nW69Sq5F16hRWrVolfOtlIIxUmrxwNoyXKFNdhFoTEBCEmQDSZLpEEDaZ2DChLoIwE0CaTJcIwiYTGybURRBmAkiT6RJB2GRiw4S6CMJMAGkiLqGMSbTB3tLSCgcHew4xTzkCBGETwcYoZdbVaWFvbzcQz4s23OkFcnR0NGZHRo0vbv0kfF6LrhL1KtqCuvF9Y1FRMUJDQwRhk41diodCQiGKKNtGf14ySs84a9YsQdhkI+zSpUv43xf/g6urK8c+oVyhlKuTYiVOnx4s5rDJRhgFX8vNzUVwcDAbGpWVVSASIyMjOW+oMDomGWNE2Llz5ziBK81jlOKRcodRlttZs+4QhE0yvrg6RNqZ7DNwcnbiFMMKhQLt7R0ICLiNQ8iOK7vRZHzgW6VONdU1bM5T7mpKK0wBwR59ZBN27d0z9nRUtwo4k/E5qq9Uo76hnvNWe3v3ZXGn8L0JCQmCsIkmjNZelIeadjP6hSxDyuxO8xmZ+WTykyFC11Emd0MxOeHbRD/orVA+xUE8ciQDCxcugJub2wBpeXl5nI2dviMpKSlFYGAAk+jn5zcyYeTHsXnjIxzgUsjYEaBhjSy/fqEeVVBQgNtvvx2FhYWorq7muYoChxYXlzAxtP4iobi/lAnx2LFjvIimddqAnl7SbCD0cU18An7z25fZL1GI6QgQdrRjQf8AKxQVFaKmphYKhZL3DN3cXDk/Mw13tGA2FDLpCwuL4OTkyCTRZnB19RUmLiQkZHjC6JeDBw7gxV+/yF5RIjuEaYRRJOzAoEC4ql3Ri96B4a6rqxu0qUtmO2XnpTmpp6cHVZWVUCgcMG3abbzLUVxUjMuFhVi+fBn3OuqRx4+fwLRp/ry4HraH9f9ATvnHMo+ita3VtBpP8atoP9DO3gE21teNif61VT80NJTRr9R7aD7r6GhnEmn95aJSY8WK5QNWIU1NdJ1arUJAwHU/e5FoQKKGRu+19PpmBrhfysvLB4F9vTOUc6pl6pE0fPb3vvKyco6tXFpahoiIcJDLIe2CUHbfUXuYRM8xZdSYShi9Vkk+mIzYuNhBqToKCi6z0ZGWmoao6Ci2GIlwsh5p3huRMGJ9186d2P/v/4jTKyY2ObWrGsHB05GbkzNwx/yFC5F18uTAZ7L+fvXir6Gtb4C/vx8Pf9ZW1rCytkZPTzdfR+u0+voGnvf8/HzZAKEhc0TCntu2DXU1tfjR44+L0ysmEtYHdhfs7GwH7qDUXobWYGtrG2bMCMXePXsRHhGB8PBZRrWT2U89lnZA5s6bO3IPI/NSExuHI5kZoIMRxhIN2Ds44GhmJhYuWjTsOaabeM5b4lJjQyIZbrR70S9VlVW8BXXu3Hl2Azh16hQWLFgAZ+evdzN6ATJM9Pomng+VSgUc7B0wy4DYIUYHbUL+8Hvfx4GUZAx3GMLTywvHjx1HZFQkgoKCbgnAx/sQphDGvaa6GhlHMviEJVmWtbV1PDw6Kh0HVYG2pxRKBV9juNsx5q0pWkuQSSqkDwGjhJWWsSXYL7SwrqqiF5X5bPkpFQrUabWIjIwYsmdI21Vk1oeETGfShp3DxOmVsTVBY4SReR50A2G0QC4pLeVdj6YmPebOncNkG1qCRGxFeQUvwGmhLQgbGycj3mWMMNrEDQ6+PmUQEenp6Sgvr4C/vz+qr1zBuvXr+E2z4Zlmui7/Uj7c3N14V4RMe9HDJCbtRsIIdK1Wyy8kSehzbU0tyBBJTknh48hE2OZHNxsljN5E0yK6vr6eyRWEyUKYftDQZjh3HTxwkF+b0HxFhCmVSsycORPf/OYDqKutg4/v9d0Mum/Txo149/33ec4bcWtKzGFjY7Kvhw0ljL7/dN+n7L5GG8G0h0iLYk18HBseoaGh/N7LcPuJarA2MRG79uxBVdUV9vEQPWxsvAx7V0dHB65da+RX/IZChNF7LfpLc5GLiwonT55EXFwsvzq5cuUKlEpH3tUwlHtXr8H2N9/kHZAZM2YIwiTmS3J1wi9RckjlVSgIkxdfybULwiSHVF6FgjB58ZVcuyBMckjlVSgIkxdfybULwiSHVF6FgjB58ZVcuyBMckjlVSgIkxdfybULwiSHVF6FgjB58ZVcOxGWdSabjx8ZyhCfDgoSnKCJx6Ev04f4GUheK6HQKAL0+mXpXYuRe/7coHNkdLFRV+0nf/ITuLm7Y+u2bXz0RYj5ECDXwld+/wo8PNw52cCNYpQw8jH47W9eRlpqKnuiCjEfAuSM82BSIp544gmj8ZRHPQxBTiBCzIfAaK6DoxJmvqqKkkxBYFjCyFvni/9+gWa93hQ94hqJECCbIS5eM+Rsc796o4R9tv8zvPzSS3wkxtvgbJJEdRJqRkCArPSU5BS8/te/4K7Fi0c3Ouhw2d0rVuLtd99BeHi4AHcCEKAOs3vnTvzzww9GJ4xOAT66uS+VB3n0FOTnIyoqCgqlkp0h6extUVER+9SRBUnfkfcPCf2fzjKNNnFOAAYWVSRFH5gTPfvmU3mQE+PlggJ09/Swl6pK1XcS0NraimMitbQ085FOOphGSwHKfRUTEyPSe0jQPMTWlAQgmlOFIMycaEtQliBMAhDNqUIQZk60JShLECYBiOZUIQgzJ9oSlCUIkwBEc6oQhJkTbQnKEoRJAKI5VQjCzIm2BGWZ7NNB/gSUx/lA8kF2ExBifgRqa2oQH6dBzrmzo2/+0hUv/PJ5aLV1ePqZn10Pq2P+ek/JEsvKyvHGX/+CpUtj8OTTT5lGGJ3X3bF9O4eCa21rm5LATdRDu7u7ISlpLRLXJnFM4BtFuAhMFDNjLFcQNkbgJuo2o4SRexsZH0ImDgF6zxgbF3fzQyLHRzqcDprXNPGaIZ6oE/dIt07JOp2O39JTYJbs06exZOlS/kzh0k2aw4gcikvb1dWJnR99jJyvw6KuXrOGQ3avX79eOOdI2F6OHzvG0XLOnj2LutpazAwLQ8LqBDz6ne+YRtizP/s5+3M01NczQRQ+x9vLCw4KBXsDb31um1FlEj6DxauiwGCEX2dXF8dFJD8N8oshQgICA9HZ0YHmlhaEhYXh9Vdf45BGVtZWfJ6BQvRt2rwZ8xfMN42whx96CCGhodBoNNBq61FSUswhT3W6Jnz04QfYvXfvkFMVFo+wxA9A0VwpmYBKrWbCKBSvh6cnyI3N09OL/WG6u3uwYOECNDY24qMPPsSn+/YhMSkJmvh42NnbDQo/2189o0YHBQh78YVfcUzafiHPqPUbNrDCO2bdIfHjTW11lRUV6Oru5k5AnmjkHk9/+2JTuQwCZ1iznjx+t27ZioqKcjy7ZQuCAoM4Tq0Q6REgi5zcB2kYtbWx4R5H2WaT1q41bUiUvkpC40gItLe3sxXeLxT5jeIpkvugSVaigHfyIiB2OiYvN0ZrJggThFkYAhZW3f8DXqTL3pYbhUMAAAAASUVORK5CYII="/>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1" name="Google Shape;101;p3" descr="data:image/png;base64,iVBORw0KGgoAAAANSUhEUgAAAGwAAACYCAYAAAABZQzCAAARbElEQVR4Xu1deVhU1xX/sc+wzLBvhkVQEtmMe1RcIgxolqYB09QlmjZdkzZLm6pp0iZN+zVdkrSpNf80a5vFLeZrTZoqixLBFRFUNILsiywDyjDsW79zCDjIACO8NzByz/f54cy8d+59v99dzr3v3HOsent7eyHEYhCwEoRZDFdcUUGYZfElCLMwvgRhgjBLQ8DC6ivmsKlMWE9PD/bs2o3wiHBERUczFIWXC/FlejpWrFyBkNBQSeGh8tJSUzFn7lwkHzyIOI0G2aezsWz5MiiVypsqq1mvx+5du6HX6/Gthx+Gj6/PiPd3d3cjMyMDS5Yuha2t7U2VNZ6LJe9hqSkpCAkJgZOzM+zt7XE0MxMEbMLq1aitrYWbmxtsbGzQ1tYGWgJ2tLdz/Z1dXPjBrzZchbOzE7KyTsPJyYl1BAUHDRBAv6vUqoHPhw8dRm9vD4O3NCYGzc3NiI2LY/0lxcVoaGiAWu3KeqaHTIdOp4OXlxeXrdVq4e7uPqAr7/x5NDU1Ye68efybr68vE9jW2jpQx87OTuibmuDh6Yn/fv457rn3XtZpZ2eHnJwcqFUqREZFDdxvbW09Hn6G3CsLYQR0xpEMBoPAtrKygrOzM/Ly8mBrYws3dzcGUteoQ0dHB4Pn4+MDWztbBoyucVG5QKVSQ6drRHdXN7q6u+CodERmZiYCAgPw48cfZxLy8/Px+f79CJ0xA4WXLyNm2XJotXWoq6uDwkGBzq5OeHl5Q69v4oZSUlKC0NBQNOuboWvScaNYv2EDA0OENTbqcO7sWRQUFEATr0FhYSHaWvsaF9WxpqYG7h7u/H9qFH5+fvjqq69QWVGB4ODp8PH1RVFhId9PjZR0SCmSEkY96f333oO/vz+3uNbWNvj6+sDOzp4fmIZGD08PBAYGwtvbGxcvXuRWTFJeXs5/y0rLuAfMDJsJR0cnBszLyxNZWVlYsmQJPtu/H9GzZyMxKQnUeongN3fswLfXrcPuXbsY/NKSUnh6eiAv7wJc3Vzh4e7BetRqFTec+vp6JqGoqAi+fr7YsHEjl33xwkU0Nl7D5YLLKC4uxn3334eysrJBdaTvqSHQsK/TNSEgIADHjh5l8hcvXsx1z83J5fu/8cADmH3nbCn5Mq9Z39XVNep4Tz2Oes6NQo2BCKLfaeg0HGr67zFFf7/eCxcu4GxuLjw9PXnuu1GM1YPmrU/37YMmPh5qtXrgFmPXDvcc42VP0h423sqY834i99q1azxs38w809LSAkdHR3NWdVBZU5awCUN8nAUPSxhNqIcPHWIrSYj5EKDeS9au4ZBrWLpRwsg42LplK6Kiotg4EGI+BMh6Pn/+PP6+YweiZ/etZUckjCbLuLtX4dXXX8PCRYvMV1NR0gACOz/+GKkpqfjH22+NTlhFeTk2P7IJqYcP8aRM6ylaS9BaqrOjA9Y2NjxJOzg4CIhlQoA6zbw75+B0zpkhFvOQIZHWDz/6/g9wICWZTej0w+m8srezt+MVvYeHB1QqFebNn2/U/JbpGaac2uiISJzKPj2kY4xImCFKVVVVvLqn3QIh8iMwbsLkr6IowRABQZiFtQdBmCDMwhCwsOqKHiYIszAELKy6oocJwiwMAQurruhhFkhY1pns0bemaP9QsyoWaemH4eLiYmGPeWtU9+rVq1gRswxn886PvvlLV/z8mWdgbW2DX2zdIkgzcxsoKy3Fn//4J0wPDcHzL7xgGmHk2PKH37+CtLS0ARcvM9d7yhZHLguJa5Pw3cceM+pbKVwELKxpDEsYuaWRYyR5xAoxHwLkIkCOqMY8x6gWRgkjorY++ws4KBTCRcB8XHFJVxsa0N7ejje2b0fojKGu7UMII1fk+9bcg58+9STuu/9+M1dXFEcIkGPspa8u4Y3tfxvd6KisrMSGb6/D4SNfIv/SJVRUVGDRXXfxm09649zV2cl+8+SOHBEZeVM+fYIO0xCg8wGLFy5iFwHyoDaUEd84l5aWol6rZdfjiMgIdnmbNm0abgsIYD/0iIgIJk+I9AiInQ7pMZVVoyBMVnilVy4Ikx5TWTUKwmSFV3rlgjDpMZVVoyBMVnilVy4Ikx5TWTUKwmSFV3rlgjDpMZVVoyBMVnilVy4Ikx5TWTUKwmSFV3rlgjDpMZVVoyBMVnilVy4Ikx5TWTUKwmSFV3rlgjDpMZVVoyBMVnilVy4Ikx5TWTWaTBjFE/zedx9DSlqqrBUSykdGICo8Atm5OaM74ZCbW+zdq/DWO28jLCxM4DoBCGSfPo2nn3oaX2YcGVK6UUfSD/75L7z91lvY8MhGDggpxHwIUEDNfXs/wcu/+x3iE+JNI4yuOnniBA6lHULr1/FuzVflqV0SHYZ4MDGRw+Qak2F96+kES8rBZBF+z8ztx9HJEStWruRIqSYTlpKcjOef+yV7/Hr7iPB75uSMfOtPHD+Bv/19O0f3vlGG9DByxI9deTe2v7kDc+bMMWddRVlfI7Dvk084GPU77703OmEcfm/TZqQeShvWt97G1pZdtWOWLRO+9TI0M7LU586+8+bD7w3nW69Sq5F16hRWrVolfOtlIIxUmrxwNoyXKFNdhFoTEBCEmQDSZLpEEDaZ2DChLoIwE0CaTJcIwiYTGybURRBmAkiT6RJB2GRiw4S6CMJMAGkiLqGMSbTB3tLSCgcHew4xTzkCBGETwcYoZdbVaWFvbzcQz4s23OkFcnR0NGZHRo0vbv0kfF6LrhL1KtqCuvF9Y1FRMUJDQwRhk41diodCQiGKKNtGf14ySs84a9YsQdhkI+zSpUv43xf/g6urK8c+oVyhlKuTYiVOnx4s5rDJRhgFX8vNzUVwcDAbGpWVVSASIyMjOW+oMDomGWNE2Llz5ziBK81jlOKRcodRlttZs+4QhE0yvrg6RNqZ7DNwcnbiFMMKhQLt7R0ICLiNQ8iOK7vRZHzgW6VONdU1bM5T7mpKK0wBwR59ZBN27d0z9nRUtwo4k/E5qq9Uo76hnvNWe3v3ZXGn8L0JCQmCsIkmjNZelIeadjP6hSxDyuxO8xmZ+WTykyFC11Emd0MxOeHbRD/orVA+xUE8ciQDCxcugJub2wBpeXl5nI2dviMpKSlFYGAAk+jn5zcyYeTHsXnjIxzgUsjYEaBhjSy/fqEeVVBQgNtvvx2FhYWorq7muYoChxYXlzAxtP4iobi/lAnx2LFjvIimddqAnl7SbCD0cU18An7z25fZL1GI6QgQdrRjQf8AKxQVFaKmphYKhZL3DN3cXDk/Mw13tGA2FDLpCwuL4OTkyCTRZnB19RUmLiQkZHjC6JeDBw7gxV+/yF5RIjuEaYRRJOzAoEC4ql3Ri96B4a6rqxu0qUtmO2XnpTmpp6cHVZWVUCgcMG3abbzLUVxUjMuFhVi+fBn3OuqRx4+fwLRp/ry4HraH9f9ATvnHMo+ita3VtBpP8atoP9DO3gE21teNif61VT80NJTRr9R7aD7r6GhnEmn95aJSY8WK5QNWIU1NdJ1arUJAwHU/e5FoQKKGRu+19PpmBrhfysvLB4F9vTOUc6pl6pE0fPb3vvKyco6tXFpahoiIcJDLIe2CUHbfUXuYRM8xZdSYShi9Vkk+mIzYuNhBqToKCi6z0ZGWmoao6Ci2GIlwsh5p3huRMGJ9186d2P/v/4jTKyY2ObWrGsHB05GbkzNwx/yFC5F18uTAZ7L+fvXir6Gtb4C/vx8Pf9ZW1rCytkZPTzdfR+u0+voGnvf8/HzZAKEhc0TCntu2DXU1tfjR44+L0ysmEtYHdhfs7GwH7qDUXobWYGtrG2bMCMXePXsRHhGB8PBZRrWT2U89lnZA5s6bO3IPI/NSExuHI5kZoIMRxhIN2Ds44GhmJhYuWjTsOaabeM5b4lJjQyIZbrR70S9VlVW8BXXu3Hl2Azh16hQWLFgAZ+evdzN6ATJM9Pomng+VSgUc7B0wy4DYIUYHbUL+8Hvfx4GUZAx3GMLTywvHjx1HZFQkgoKCbgnAx/sQphDGvaa6GhlHMviEJVmWtbV1PDw6Kh0HVYG2pxRKBV9juNsx5q0pWkuQSSqkDwGjhJWWsSXYL7SwrqqiF5X5bPkpFQrUabWIjIwYsmdI21Vk1oeETGfShp3DxOmVsTVBY4SReR50A2G0QC4pLeVdj6YmPebOncNkG1qCRGxFeQUvwGmhLQgbGycj3mWMMNrEDQ6+PmUQEenp6Sgvr4C/vz+qr1zBuvXr+E2z4Zlmui7/Uj7c3N14V4RMe9HDJCbtRsIIdK1Wyy8kSehzbU0tyBBJTknh48hE2OZHNxsljN5E0yK6vr6eyRWEyUKYftDQZjh3HTxwkF+b0HxFhCmVSsycORPf/OYDqKutg4/v9d0Mum/Txo149/33ec4bcWtKzGFjY7Kvhw0ljL7/dN+n7L5GG8G0h0iLYk18HBseoaGh/N7LcPuJarA2MRG79uxBVdUV9vEQPWxsvAx7V0dHB65da+RX/IZChNF7LfpLc5GLiwonT55EXFwsvzq5cuUKlEpH3tUwlHtXr8H2N9/kHZAZM2YIwiTmS3J1wi9RckjlVSgIkxdfybULwiSHVF6FgjB58ZVcuyBMckjlVSgIkxdfybULwiSHVF6FgjB58ZVcuyBMckjlVSgIkxdfybULwiSHVF6FgjB58ZVcOxGWdSabjx8ZyhCfDgoSnKCJx6Ev04f4GUheK6HQKAL0+mXpXYuRe/7coHNkdLFRV+0nf/ITuLm7Y+u2bXz0RYj5ECDXwld+/wo8PNw52cCNYpQw8jH47W9eRlpqKnuiCjEfAuSM82BSIp544gmj8ZRHPQxBTiBCzIfAaK6DoxJmvqqKkkxBYFjCyFvni/9+gWa93hQ94hqJECCbIS5eM+Rsc796o4R9tv8zvPzSS3wkxtvgbJJEdRJqRkCArPSU5BS8/te/4K7Fi0c3Ouhw2d0rVuLtd99BeHi4AHcCEKAOs3vnTvzzww9GJ4xOAT66uS+VB3n0FOTnIyoqCgqlkp0h6extUVER+9SRBUnfkfcPCf2fzjKNNnFOAAYWVSRFH5gTPfvmU3mQE+PlggJ09/Swl6pK1XcS0NraimMitbQ085FOOphGSwHKfRUTEyPSe0jQPMTWlAQgmlOFIMycaEtQliBMAhDNqUIQZk60JShLECYBiOZUIQgzJ9oSlCUIkwBEc6oQhJkTbQnKEoRJAKI5VQjCzIm2BGWZ7NNB/gSUx/lA8kF2ExBifgRqa2oQH6dBzrmzo2/+0hUv/PJ5aLV1ePqZn10Pq2P+ek/JEsvKyvHGX/+CpUtj8OTTT5lGGJ3X3bF9O4eCa21rm5LATdRDu7u7ISlpLRLXJnFM4BtFuAhMFDNjLFcQNkbgJuo2o4SRexsZH0ImDgF6zxgbF3fzQyLHRzqcDprXNPGaIZ6oE/dIt07JOp2O39JTYJbs06exZOlS/kzh0k2aw4gcikvb1dWJnR99jJyvw6KuXrOGQ3avX79eOOdI2F6OHzvG0XLOnj2LutpazAwLQ8LqBDz6ne+YRtizP/s5+3M01NczQRQ+x9vLCw4KBXsDb31um1FlEj6DxauiwGCEX2dXF8dFJD8N8oshQgICA9HZ0YHmlhaEhYXh9Vdf45BGVtZWfJ6BQvRt2rwZ8xfMN42whx96CCGhodBoNNBq61FSUswhT3W6Jnz04QfYvXfvkFMVFo+wxA9A0VwpmYBKrWbCKBSvh6cnyI3N09OL/WG6u3uwYOECNDY24qMPPsSn+/YhMSkJmvh42NnbDQo/2189o0YHBQh78YVfcUzafiHPqPUbNrDCO2bdIfHjTW11lRUV6Oru5k5AnmjkHk9/+2JTuQwCZ1iznjx+t27ZioqKcjy7ZQuCAoM4Tq0Q6REgi5zcB2kYtbWx4R5H2WaT1q41bUiUvkpC40gItLe3sxXeLxT5jeIpkvugSVaigHfyIiB2OiYvN0ZrJggThFkYAhZW3f8DXqTL3pYbhUMAAAAASUVORK5CYII="/>
          <p:cNvSpPr/>
          <p:nvPr/>
        </p:nvSpPr>
        <p:spPr>
          <a:xfrm>
            <a:off x="307975" y="7937"/>
            <a:ext cx="304800" cy="30480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2" name="Google Shape;102;p3" descr="data:image/png;base64,iVBORw0KGgoAAAANSUhEUgAAAGwAAACYCAYAAAABZQzCAAARbElEQVR4Xu1deVhU1xX/sc+wzLBvhkVQEtmMe1RcIgxolqYB09QlmjZdkzZLm6pp0iZN+zVdkrSpNf80a5vFLeZrTZoqixLBFRFUNILsiywDyjDsW79zCDjIACO8NzByz/f54cy8d+59v99dzr3v3HOsent7eyHEYhCwEoRZDFdcUUGYZfElCLMwvgRhgjBLQ8DC6ivmsKlMWE9PD/bs2o3wiHBERUczFIWXC/FlejpWrFyBkNBQSeGh8tJSUzFn7lwkHzyIOI0G2aezsWz5MiiVypsqq1mvx+5du6HX6/Gthx+Gj6/PiPd3d3cjMyMDS5Yuha2t7U2VNZ6LJe9hqSkpCAkJgZOzM+zt7XE0MxMEbMLq1aitrYWbmxtsbGzQ1tYGWgJ2tLdz/Z1dXPjBrzZchbOzE7KyTsPJyYl1BAUHDRBAv6vUqoHPhw8dRm9vD4O3NCYGzc3NiI2LY/0lxcVoaGiAWu3KeqaHTIdOp4OXlxeXrdVq4e7uPqAr7/x5NDU1Ye68efybr68vE9jW2jpQx87OTuibmuDh6Yn/fv457rn3XtZpZ2eHnJwcqFUqREZFDdxvbW09Hn6G3CsLYQR0xpEMBoPAtrKygrOzM/Ly8mBrYws3dzcGUteoQ0dHB4Pn4+MDWztbBoyucVG5QKVSQ6drRHdXN7q6u+CodERmZiYCAgPw48cfZxLy8/Px+f79CJ0xA4WXLyNm2XJotXWoq6uDwkGBzq5OeHl5Q69v4oZSUlKC0NBQNOuboWvScaNYv2EDA0OENTbqcO7sWRQUFEATr0FhYSHaWvsaF9WxpqYG7h7u/H9qFH5+fvjqq69QWVGB4ODp8PH1RVFhId9PjZR0SCmSEkY96f333oO/vz+3uNbWNvj6+sDOzp4fmIZGD08PBAYGwtvbGxcvXuRWTFJeXs5/y0rLuAfMDJsJR0cnBszLyxNZWVlYsmQJPtu/H9GzZyMxKQnUeongN3fswLfXrcPuXbsY/NKSUnh6eiAv7wJc3Vzh4e7BetRqFTec+vp6JqGoqAi+fr7YsHEjl33xwkU0Nl7D5YLLKC4uxn3334eysrJBdaTvqSHQsK/TNSEgIADHjh5l8hcvXsx1z83J5fu/8cADmH3nbCn5Mq9Z39XVNep4Tz2Oes6NQo2BCKLfaeg0HGr67zFFf7/eCxcu4GxuLjw9PXnuu1GM1YPmrU/37YMmPh5qtXrgFmPXDvcc42VP0h423sqY834i99q1azxs38w809LSAkdHR3NWdVBZU5awCUN8nAUPSxhNqIcPHWIrSYj5EKDeS9au4ZBrWLpRwsg42LplK6Kiotg4EGI+BMh6Pn/+PP6+YweiZ/etZUckjCbLuLtX4dXXX8PCRYvMV1NR0gACOz/+GKkpqfjH22+NTlhFeTk2P7IJqYcP8aRM6ylaS9BaqrOjA9Y2NjxJOzg4CIhlQoA6zbw75+B0zpkhFvOQIZHWDz/6/g9wICWZTej0w+m8srezt+MVvYeHB1QqFebNn2/U/JbpGaac2uiISJzKPj2kY4xImCFKVVVVvLqn3QIh8iMwbsLkr6IowRABQZiFtQdBmCDMwhCwsOqKHiYIszAELKy6oocJwiwMAQurruhhFkhY1pns0bemaP9QsyoWaemH4eLiYmGPeWtU9+rVq1gRswxn886PvvlLV/z8mWdgbW2DX2zdIkgzcxsoKy3Fn//4J0wPDcHzL7xgGmHk2PKH37+CtLS0ARcvM9d7yhZHLguJa5Pw3cceM+pbKVwELKxpDEsYuaWRYyR5xAoxHwLkIkCOqMY8x6gWRgkjorY++ws4KBTCRcB8XHFJVxsa0N7ejje2b0fojKGu7UMII1fk+9bcg58+9STuu/9+M1dXFEcIkGPspa8u4Y3tfxvd6KisrMSGb6/D4SNfIv/SJVRUVGDRXXfxm09649zV2cl+8+SOHBEZeVM+fYIO0xCg8wGLFy5iFwHyoDaUEd84l5aWol6rZdfjiMgIdnmbNm0abgsIYD/0iIgIJk+I9AiInQ7pMZVVoyBMVnilVy4Ikx5TWTUKwmSFV3rlgjDpMZVVoyBMVnilVy4Ikx5TWTUKwmSFV3rlgjDpMZVVoyBMVnilVy4Ikx5TWTUKwmSFV3rlgjDpMZVVoyBMVnilVy4Ikx5TWTUKwmSFV3rlgjDpMZVVoyBMVnilVy4Ikx5TWTWaTBjFE/zedx9DSlqqrBUSykdGICo8Atm5OaM74ZCbW+zdq/DWO28jLCxM4DoBCGSfPo2nn3oaX2YcGVK6UUfSD/75L7z91lvY8MhGDggpxHwIUEDNfXs/wcu/+x3iE+JNI4yuOnniBA6lHULr1/FuzVflqV0SHYZ4MDGRw+Qak2F96+kES8rBZBF+z8ztx9HJEStWruRIqSYTlpKcjOef+yV7/Hr7iPB75uSMfOtPHD+Bv/19O0f3vlGG9DByxI9deTe2v7kDc+bMMWddRVlfI7Dvk084GPU77703OmEcfm/TZqQeShvWt97G1pZdtWOWLRO+9TI0M7LU586+8+bD7w3nW69Sq5F16hRWrVolfOtlIIxUmrxwNoyXKFNdhFoTEBCEmQDSZLpEEDaZ2DChLoIwE0CaTJcIwiYTGybURRBmAkiT6RJB2GRiw4S6CMJMAGkiLqGMSbTB3tLSCgcHew4xTzkCBGETwcYoZdbVaWFvbzcQz4s23OkFcnR0NGZHRo0vbv0kfF6LrhL1KtqCuvF9Y1FRMUJDQwRhk41diodCQiGKKNtGf14ySs84a9YsQdhkI+zSpUv43xf/g6urK8c+oVyhlKuTYiVOnx4s5rDJRhgFX8vNzUVwcDAbGpWVVSASIyMjOW+oMDomGWNE2Llz5ziBK81jlOKRcodRlttZs+4QhE0yvrg6RNqZ7DNwcnbiFMMKhQLt7R0ICLiNQ8iOK7vRZHzgW6VONdU1bM5T7mpKK0wBwR59ZBN27d0z9nRUtwo4k/E5qq9Uo76hnvNWe3v3ZXGn8L0JCQmCsIkmjNZelIeadjP6hSxDyuxO8xmZ+WTykyFC11Emd0MxOeHbRD/orVA+xUE8ciQDCxcugJub2wBpeXl5nI2dviMpKSlFYGAAk+jn5zcyYeTHsXnjIxzgUsjYEaBhjSy/fqEeVVBQgNtvvx2FhYWorq7muYoChxYXlzAxtP4iobi/lAnx2LFjvIimddqAnl7SbCD0cU18An7z25fZL1GI6QgQdrRjQf8AKxQVFaKmphYKhZL3DN3cXDk/Mw13tGA2FDLpCwuL4OTkyCTRZnB19RUmLiQkZHjC6JeDBw7gxV+/yF5RIjuEaYRRJOzAoEC4ql3Ri96B4a6rqxu0qUtmO2XnpTmpp6cHVZWVUCgcMG3abbzLUVxUjMuFhVi+fBn3OuqRx4+fwLRp/ry4HraH9f9ATvnHMo+ita3VtBpP8atoP9DO3gE21teNif61VT80NJTRr9R7aD7r6GhnEmn95aJSY8WK5QNWIU1NdJ1arUJAwHU/e5FoQKKGRu+19PpmBrhfysvLB4F9vTOUc6pl6pE0fPb3vvKyco6tXFpahoiIcJDLIe2CUHbfUXuYRM8xZdSYShi9Vkk+mIzYuNhBqToKCi6z0ZGWmoao6Ci2GIlwsh5p3huRMGJ9186d2P/v/4jTKyY2ObWrGsHB05GbkzNwx/yFC5F18uTAZ7L+fvXir6Gtb4C/vx8Pf9ZW1rCytkZPTzdfR+u0+voGnvf8/HzZAKEhc0TCntu2DXU1tfjR44+L0ysmEtYHdhfs7GwH7qDUXobWYGtrG2bMCMXePXsRHhGB8PBZRrWT2U89lnZA5s6bO3IPI/NSExuHI5kZoIMRxhIN2Ds44GhmJhYuWjTsOaabeM5b4lJjQyIZbrR70S9VlVW8BXXu3Hl2Azh16hQWLFgAZ+evdzN6ATJM9Pomng+VSgUc7B0wy4DYIUYHbUL+8Hvfx4GUZAx3GMLTywvHjx1HZFQkgoKCbgnAx/sQphDGvaa6GhlHMviEJVmWtbV1PDw6Kh0HVYG2pxRKBV9juNsx5q0pWkuQSSqkDwGjhJWWsSXYL7SwrqqiF5X5bPkpFQrUabWIjIwYsmdI21Vk1oeETGfShp3DxOmVsTVBY4SReR50A2G0QC4pLeVdj6YmPebOncNkG1qCRGxFeQUvwGmhLQgbGycj3mWMMNrEDQ6+PmUQEenp6Sgvr4C/vz+qr1zBuvXr+E2z4Zlmui7/Uj7c3N14V4RMe9HDJCbtRsIIdK1Wyy8kSehzbU0tyBBJTknh48hE2OZHNxsljN5E0yK6vr6eyRWEyUKYftDQZjh3HTxwkF+b0HxFhCmVSsycORPf/OYDqKutg4/v9d0Mum/Txo149/33ec4bcWtKzGFjY7Kvhw0ljL7/dN+n7L5GG8G0h0iLYk18HBseoaGh/N7LcPuJarA2MRG79uxBVdUV9vEQPWxsvAx7V0dHB65da+RX/IZChNF7LfpLc5GLiwonT55EXFwsvzq5cuUKlEpH3tUwlHtXr8H2N9/kHZAZM2YIwiTmS3J1wi9RckjlVSgIkxdfybULwiSHVF6FgjB58ZVcuyBMckjlVSgIkxdfybULwiSHVF6FgjB58ZVcuyBMckjlVSgIkxdfybULwiSHVF6FgjB58ZVcOxGWdSabjx8ZyhCfDgoSnKCJx6Ev04f4GUheK6HQKAL0+mXpXYuRe/7coHNkdLFRV+0nf/ITuLm7Y+u2bXz0RYj5ECDXwld+/wo8PNw52cCNYpQw8jH47W9eRlpqKnuiCjEfAuSM82BSIp544gmj8ZRHPQxBTiBCzIfAaK6DoxJmvqqKkkxBYFjCyFvni/9+gWa93hQ94hqJECCbIS5eM+Rsc796o4R9tv8zvPzSS3wkxtvgbJJEdRJqRkCArPSU5BS8/te/4K7Fi0c3Ouhw2d0rVuLtd99BeHi4AHcCEKAOs3vnTvzzww9GJ4xOAT66uS+VB3n0FOTnIyoqCgqlkp0h6extUVER+9SRBUnfkfcPCf2fzjKNNnFOAAYWVSRFH5gTPfvmU3mQE+PlggJ09/Swl6pK1XcS0NraimMitbQ085FOOphGSwHKfRUTEyPSe0jQPMTWlAQgmlOFIMycaEtQliBMAhDNqUIQZk60JShLECYBiOZUIQgzJ9oSlCUIkwBEc6oQhJkTbQnKEoRJAKI5VQjCzIm2BGWZ7NNB/gSUx/lA8kF2ExBifgRqa2oQH6dBzrmzo2/+0hUv/PJ5aLV1ePqZn10Pq2P+ek/JEsvKyvHGX/+CpUtj8OTTT5lGGJ3X3bF9O4eCa21rm5LATdRDu7u7ISlpLRLXJnFM4BtFuAhMFDNjLFcQNkbgJuo2o4SRexsZH0ImDgF6zxgbF3fzQyLHRzqcDprXNPGaIZ6oE/dIt07JOp2O39JTYJbs06exZOlS/kzh0k2aw4gcikvb1dWJnR99jJyvw6KuXrOGQ3avX79eOOdI2F6OHzvG0XLOnj2LutpazAwLQ8LqBDz6ne+YRtizP/s5+3M01NczQRQ+x9vLCw4KBXsDb31um1FlEj6DxauiwGCEX2dXF8dFJD8N8oshQgICA9HZ0YHmlhaEhYXh9Vdf45BGVtZWfJ6BQvRt2rwZ8xfMN42whx96CCGhodBoNNBq61FSUswhT3W6Jnz04QfYvXfvkFMVFo+wxA9A0VwpmYBKrWbCKBSvh6cnyI3N09OL/WG6u3uwYOECNDY24qMPPsSn+/YhMSkJmvh42NnbDQo/2189o0YHBQh78YVfcUzafiHPqPUbNrDCO2bdIfHjTW11lRUV6Oru5k5AnmjkHk9/+2JTuQwCZ1iznjx+t27ZioqKcjy7ZQuCAoM4Tq0Q6REgi5zcB2kYtbWx4R5H2WaT1q41bUiUvkpC40gItLe3sxXeLxT5jeIpkvugSVaigHfyIiB2OiYvN0ZrJggThFkYAhZW3f8DXqTL3pYbhUMAAAAASUVORK5CYII="/>
          <p:cNvSpPr/>
          <p:nvPr/>
        </p:nvSpPr>
        <p:spPr>
          <a:xfrm>
            <a:off x="460375" y="160337"/>
            <a:ext cx="304800" cy="30480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03" name="Google Shape;103;p3"/>
          <p:cNvPicPr preferRelativeResize="0"/>
          <p:nvPr/>
        </p:nvPicPr>
        <p:blipFill>
          <a:blip r:embed="rId3">
            <a:alphaModFix/>
          </a:blip>
          <a:stretch>
            <a:fillRect/>
          </a:stretch>
        </p:blipFill>
        <p:spPr>
          <a:xfrm>
            <a:off x="851525" y="48625"/>
            <a:ext cx="5364999" cy="6764925"/>
          </a:xfrm>
          <a:prstGeom prst="rect">
            <a:avLst/>
          </a:prstGeom>
          <a:noFill/>
          <a:ln>
            <a:noFill/>
          </a:ln>
        </p:spPr>
      </p:pic>
      <p:sp>
        <p:nvSpPr>
          <p:cNvPr id="104" name="Google Shape;104;p3"/>
          <p:cNvSpPr txBox="1"/>
          <p:nvPr/>
        </p:nvSpPr>
        <p:spPr>
          <a:xfrm>
            <a:off x="8376750" y="3528050"/>
            <a:ext cx="5433600" cy="633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TotalTime>
  <Words>374</Words>
  <Application>Microsoft Office PowerPoint</Application>
  <PresentationFormat>On-screen Show (4:3)</PresentationFormat>
  <Paragraphs>18</Paragraphs>
  <Slides>6</Slides>
  <Notes>3</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6</vt:i4>
      </vt:variant>
    </vt:vector>
  </HeadingPairs>
  <TitlesOfParts>
    <vt:vector size="9" baseType="lpstr">
      <vt:lpstr>Arial</vt:lpstr>
      <vt:lpstr>Calibri</vt:lpstr>
      <vt:lpstr>Office Theme</vt:lpstr>
      <vt:lpstr>PowerPoint Presentation</vt:lpstr>
      <vt:lpstr>What is a paragraph? When do we start a new one?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HomeUser</cp:lastModifiedBy>
  <cp:revision>3</cp:revision>
  <dcterms:created xsi:type="dcterms:W3CDTF">2021-02-02T11:58:26Z</dcterms:created>
  <dcterms:modified xsi:type="dcterms:W3CDTF">2021-02-03T17:51:32Z</dcterms:modified>
</cp:coreProperties>
</file>