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67" r:id="rId3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Twinkl" panose="020B0604020202020204" charset="0"/>
      <p:regular r:id="rId37"/>
      <p:bold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864"/>
    <a:srgbClr val="EA516C"/>
    <a:srgbClr val="FFE000"/>
    <a:srgbClr val="A2764F"/>
    <a:srgbClr val="F08215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038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cookies do Bobby and Serena get each?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cookies equally between the children.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40235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Bobby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83407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Serena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703" y="2885813"/>
            <a:ext cx="2650328" cy="28480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47"/>
          <a:stretch/>
        </p:blipFill>
        <p:spPr>
          <a:xfrm>
            <a:off x="6751925" y="3429001"/>
            <a:ext cx="2187478" cy="3429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274"/>
          <a:stretch/>
        </p:blipFill>
        <p:spPr>
          <a:xfrm>
            <a:off x="55494" y="3429000"/>
            <a:ext cx="2105129" cy="342900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>
            <a:off x="3901954" y="2834803"/>
            <a:ext cx="759388" cy="35063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20793763">
            <a:off x="4413626" y="2883143"/>
            <a:ext cx="759388" cy="35063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20793763">
            <a:off x="4782604" y="3825123"/>
            <a:ext cx="759388" cy="35063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799215">
            <a:off x="3681642" y="3813573"/>
            <a:ext cx="759388" cy="35063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>
            <a:off x="4205503" y="3941637"/>
            <a:ext cx="759388" cy="35063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20793763">
            <a:off x="4823665" y="4830148"/>
            <a:ext cx="759388" cy="35063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799215">
            <a:off x="3509142" y="4961723"/>
            <a:ext cx="759388" cy="35063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>
            <a:off x="4187541" y="5054858"/>
            <a:ext cx="759388" cy="350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111E-6 L -0.12691 0.027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54" y="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33333E-6 L 0.1184 0.01875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20" y="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48148E-6 L -0.22327 -0.1094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63" y="-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48148E-6 L 0.24809 -0.1164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96" y="-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23246 -0.044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32" y="-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0.24514 -0.2048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57" y="-10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 L -0.21701 -0.1365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51" y="-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11111E-6 L 0.1276 -0.0963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72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val 28"/>
          <p:cNvSpPr/>
          <p:nvPr/>
        </p:nvSpPr>
        <p:spPr>
          <a:xfrm>
            <a:off x="5837677" y="2806897"/>
            <a:ext cx="2063692" cy="1667535"/>
          </a:xfrm>
          <a:prstGeom prst="ellipse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Plate 2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slices of pizza per plate?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slices of pizza equally between the plates.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520" y="3429000"/>
            <a:ext cx="2646006" cy="2641714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1272668" y="2806897"/>
            <a:ext cx="2063692" cy="1667535"/>
          </a:xfrm>
          <a:prstGeom prst="ellipse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Plate 1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511" y="3429000"/>
            <a:ext cx="2646006" cy="26417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483" y="2357242"/>
            <a:ext cx="1098937" cy="10822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46627">
            <a:off x="4600953" y="2650343"/>
            <a:ext cx="1098937" cy="108226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47907">
            <a:off x="4603084" y="3268491"/>
            <a:ext cx="1098937" cy="108226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40487">
            <a:off x="4051482" y="3546862"/>
            <a:ext cx="1098937" cy="108226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54811">
            <a:off x="3472014" y="3240173"/>
            <a:ext cx="1098937" cy="10822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72285">
            <a:off x="3509016" y="2643735"/>
            <a:ext cx="1098937" cy="1082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690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1481E-6 L 0.25382 0.184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91" y="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22222E-6 L -0.26406 0.17731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12" y="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0.24566 0.1752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74" y="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81481E-6 L 0.2033 0.1305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56" y="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-0.17882 0.1990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41" y="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85185E-6 L -0.25208 0.1879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04" y="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fish per tank?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fish equally between the tanks.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59522" y="2357242"/>
            <a:ext cx="1870103" cy="3664755"/>
          </a:xfrm>
          <a:prstGeom prst="roundRect">
            <a:avLst>
              <a:gd name="adj" fmla="val 9594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2721873"/>
            <a:ext cx="518691" cy="4817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217198"/>
            <a:ext cx="518691" cy="4817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712523"/>
            <a:ext cx="518691" cy="48178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207849"/>
            <a:ext cx="518691" cy="48178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703174"/>
            <a:ext cx="518691" cy="4817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5198499"/>
            <a:ext cx="518691" cy="48178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2678190"/>
            <a:ext cx="518691" cy="48178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173515"/>
            <a:ext cx="518691" cy="48178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668840"/>
            <a:ext cx="518691" cy="48178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164166"/>
            <a:ext cx="518691" cy="48178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659491"/>
            <a:ext cx="518691" cy="48178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5154816"/>
            <a:ext cx="518691" cy="4817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2485173"/>
            <a:ext cx="2466365" cy="17226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4323623"/>
            <a:ext cx="2466365" cy="17226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233" y="2485173"/>
            <a:ext cx="2466365" cy="1722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365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42639 0.020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19" y="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-0.31528 -0.06389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64" y="-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-0.43281 0.1476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49" y="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-0.43646 -0.1282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23" y="-6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22257 -0.2694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28" y="-1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-0.53819 -0.067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10" y="-3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57882 0.0266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41" y="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23107 -0.0243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63" y="-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56788 0.2101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03" y="1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-0.59809 -0.12199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913" y="-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27152 -0.2006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76" y="-10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50642 0.00463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30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fish per tank now?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fish equally between the tanks.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59522" y="2357242"/>
            <a:ext cx="1870103" cy="3664755"/>
          </a:xfrm>
          <a:prstGeom prst="roundRect">
            <a:avLst>
              <a:gd name="adj" fmla="val 9594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2721873"/>
            <a:ext cx="518691" cy="4817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217198"/>
            <a:ext cx="518691" cy="4817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712523"/>
            <a:ext cx="518691" cy="48178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207849"/>
            <a:ext cx="518691" cy="48178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703174"/>
            <a:ext cx="518691" cy="4817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5198499"/>
            <a:ext cx="518691" cy="48178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2678190"/>
            <a:ext cx="518691" cy="48178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173515"/>
            <a:ext cx="518691" cy="48178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668840"/>
            <a:ext cx="518691" cy="48178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164166"/>
            <a:ext cx="518691" cy="48178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659491"/>
            <a:ext cx="518691" cy="48178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5154816"/>
            <a:ext cx="518691" cy="4817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2485173"/>
            <a:ext cx="2466365" cy="17226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4323623"/>
            <a:ext cx="2466365" cy="17226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233" y="2485173"/>
            <a:ext cx="2466365" cy="172267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232" y="4337161"/>
            <a:ext cx="2466365" cy="1722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47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25208 0.3178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04" y="15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-0.14757 0.245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78" y="12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-0.43281 0.1476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49" y="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-0.43646 -0.1282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23" y="-6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22257 -0.2694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28" y="-1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-0.53819 -0.067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10" y="-3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57882 0.0266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41" y="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23107 -0.0243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63" y="-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56788 0.2101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03" y="1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-0.59809 -0.12199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913" y="-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27152 -0.2006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76" y="-10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27517 -0.00278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67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strawberries per person?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strawberries equally between Anne and Sanjeev.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40235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Anne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83407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Sanjeev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576"/>
          <a:stretch/>
        </p:blipFill>
        <p:spPr>
          <a:xfrm>
            <a:off x="-206408" y="2944536"/>
            <a:ext cx="2375838" cy="39134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383"/>
          <a:stretch/>
        </p:blipFill>
        <p:spPr>
          <a:xfrm>
            <a:off x="6519126" y="2642531"/>
            <a:ext cx="2182993" cy="421546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439" y="4329507"/>
            <a:ext cx="2415351" cy="17000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698" y="4383307"/>
            <a:ext cx="476855" cy="48374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684" y="4616648"/>
            <a:ext cx="476855" cy="48374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919" y="4453868"/>
            <a:ext cx="476855" cy="48374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946" y="4645799"/>
            <a:ext cx="476855" cy="48374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346" y="4952850"/>
            <a:ext cx="476855" cy="48374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705" y="4649479"/>
            <a:ext cx="476855" cy="48374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253" y="4843161"/>
            <a:ext cx="476855" cy="48374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825" y="4944316"/>
            <a:ext cx="476855" cy="48374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023" y="5055613"/>
            <a:ext cx="476855" cy="48374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520" y="4889757"/>
            <a:ext cx="476855" cy="483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794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44444E-6 L -0.15277 -0.1821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39" y="-912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19444 -0.2370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2" y="-1185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0.20781 -0.195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82" y="-979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-0.23368 -0.1344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84" y="-673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59259E-6 L -0.05173 -0.296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7" y="-1481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25 -0.1678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-840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0.204 -0.1101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91" y="-550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022E-16 L 0.21406 -0.1997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94" y="-100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0.15417 -0.1310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08" y="-6551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-0.29201 -0.0986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01" y="-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val 15"/>
          <p:cNvSpPr/>
          <p:nvPr/>
        </p:nvSpPr>
        <p:spPr>
          <a:xfrm>
            <a:off x="1795244" y="5225388"/>
            <a:ext cx="5201174" cy="789518"/>
          </a:xfrm>
          <a:prstGeom prst="ellipse">
            <a:avLst/>
          </a:prstGeom>
          <a:solidFill>
            <a:srgbClr val="A27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worms does each bird get?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worms between the birds.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40235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Bird 1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83407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Bird 2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85" y="4459617"/>
            <a:ext cx="1777773" cy="14831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428" y="4334058"/>
            <a:ext cx="1543922" cy="178266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094" y="5283993"/>
            <a:ext cx="730314" cy="17716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661" y="5394785"/>
            <a:ext cx="730314" cy="17716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228" y="5505577"/>
            <a:ext cx="730314" cy="17716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257" y="5561359"/>
            <a:ext cx="730314" cy="17716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542" y="5698391"/>
            <a:ext cx="730314" cy="17716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797" y="5497187"/>
            <a:ext cx="730314" cy="17716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6830" y="5282866"/>
            <a:ext cx="730314" cy="17716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131" y="5306201"/>
            <a:ext cx="730314" cy="17716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7432" y="5329536"/>
            <a:ext cx="730314" cy="17716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5907" y="5531563"/>
            <a:ext cx="730314" cy="17716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381" y="5753136"/>
            <a:ext cx="730314" cy="17716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1828" y="5781962"/>
            <a:ext cx="730314" cy="17716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983" y="5522267"/>
            <a:ext cx="730314" cy="17716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8591" y="5733200"/>
            <a:ext cx="730314" cy="177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89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34496 -0.3208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40" y="-1604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96296E-6 L 0.30885 -0.3347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34" y="-1673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7.40741E-7 L -0.07049 -0.3423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4" y="-1713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0.03837 -0.2465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0" y="-1233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022E-16 L -0.04827 -0.3789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3" y="-1895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85185E-6 L -0.03507 -0.3604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3" y="-1803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-0.30573 -0.2497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95" y="-125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07407E-6 L 0.15642 -0.2655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3" y="-13287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7037E-6 L -0.44427 -0.1907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22" y="-9537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0.10191 -0.2972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87" y="-14861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0.39982 -0.3712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83" y="-1856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48148E-6 L -0.25798 -0.3324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99" y="-1662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44444E-6 L -0.25504 -0.3018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60" y="-15093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L 0.00573 -0.24953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-1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712862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How many chocolates would Mr and Mrs </a:t>
            </a:r>
            <a:r>
              <a:rPr lang="en-GB" dirty="0" err="1"/>
              <a:t>Gadhi</a:t>
            </a:r>
            <a:r>
              <a:rPr lang="en-GB" dirty="0"/>
              <a:t> each get if they are shared out equally?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There are 40 chocolates in the box.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98329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25" name="Rectangle 24"/>
          <p:cNvSpPr/>
          <p:nvPr/>
        </p:nvSpPr>
        <p:spPr>
          <a:xfrm>
            <a:off x="750885" y="2590564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write out a sum?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294140" y="3162649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3992589" y="3162649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5691038" y="3162649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3311348" y="3429000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÷</a:t>
            </a:r>
          </a:p>
        </p:txBody>
      </p:sp>
      <p:sp>
        <p:nvSpPr>
          <p:cNvPr id="30" name="Rectangle 29"/>
          <p:cNvSpPr/>
          <p:nvPr/>
        </p:nvSpPr>
        <p:spPr>
          <a:xfrm>
            <a:off x="5009797" y="3429000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=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183"/>
          <a:stretch/>
        </p:blipFill>
        <p:spPr>
          <a:xfrm>
            <a:off x="57987" y="3030057"/>
            <a:ext cx="2437889" cy="38279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183"/>
          <a:stretch/>
        </p:blipFill>
        <p:spPr>
          <a:xfrm>
            <a:off x="6457645" y="3030057"/>
            <a:ext cx="2302340" cy="3827943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3621419" y="4496497"/>
            <a:ext cx="1901162" cy="1715549"/>
            <a:chOff x="3621419" y="4496497"/>
            <a:chExt cx="1901162" cy="1715549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1419" y="4496497"/>
              <a:ext cx="1901162" cy="1715549"/>
            </a:xfrm>
            <a:prstGeom prst="rect">
              <a:avLst/>
            </a:prstGeom>
          </p:spPr>
        </p:pic>
        <p:sp>
          <p:nvSpPr>
            <p:cNvPr id="46" name="Rectangle 45"/>
            <p:cNvSpPr/>
            <p:nvPr/>
          </p:nvSpPr>
          <p:spPr>
            <a:xfrm>
              <a:off x="4037365" y="5966898"/>
              <a:ext cx="1059739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200" b="1" dirty="0">
                  <a:solidFill>
                    <a:schemeClr val="bg1"/>
                  </a:solidFill>
                </a:rPr>
                <a:t>40 chocolates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4281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ounded Rectangle 46"/>
          <p:cNvSpPr/>
          <p:nvPr/>
        </p:nvSpPr>
        <p:spPr>
          <a:xfrm>
            <a:off x="833986" y="3022630"/>
            <a:ext cx="3436009" cy="3038785"/>
          </a:xfrm>
          <a:prstGeom prst="roundRect">
            <a:avLst>
              <a:gd name="adj" fmla="val 6453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counters equally into two groups.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294140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992589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691038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11348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÷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09797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=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135462" y="3157916"/>
            <a:ext cx="2777050" cy="2774420"/>
            <a:chOff x="841847" y="2885523"/>
            <a:chExt cx="3321042" cy="3317897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8445" y="5703985"/>
              <a:ext cx="499435" cy="499435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8448" y="3571297"/>
              <a:ext cx="499435" cy="499435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8429" y="5703984"/>
              <a:ext cx="499435" cy="499435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7849" y="3578889"/>
              <a:ext cx="499435" cy="499435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9074" y="3571096"/>
              <a:ext cx="499435" cy="499435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51650" y="2885523"/>
              <a:ext cx="499435" cy="499435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8448" y="2885523"/>
              <a:ext cx="499435" cy="499435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5049" y="2885523"/>
              <a:ext cx="499435" cy="499435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1847" y="2885523"/>
              <a:ext cx="499435" cy="499435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63454" y="4265137"/>
              <a:ext cx="499435" cy="499435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7849" y="4265137"/>
              <a:ext cx="499435" cy="499435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8429" y="3571096"/>
              <a:ext cx="499435" cy="499435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9045" y="4265137"/>
              <a:ext cx="499435" cy="499435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7849" y="4973800"/>
              <a:ext cx="499435" cy="499435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9073" y="4963005"/>
              <a:ext cx="499435" cy="499435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8447" y="4277231"/>
              <a:ext cx="499435" cy="499435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8446" y="4991175"/>
              <a:ext cx="499435" cy="499435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8429" y="4963005"/>
              <a:ext cx="499435" cy="499435"/>
            </a:xfrm>
            <a:prstGeom prst="rect">
              <a:avLst/>
            </a:prstGeom>
          </p:spPr>
        </p:pic>
      </p:grpSp>
      <p:sp>
        <p:nvSpPr>
          <p:cNvPr id="48" name="Rounded Rectangle 47"/>
          <p:cNvSpPr/>
          <p:nvPr/>
        </p:nvSpPr>
        <p:spPr>
          <a:xfrm>
            <a:off x="4422661" y="3022630"/>
            <a:ext cx="3965689" cy="1462807"/>
          </a:xfrm>
          <a:prstGeom prst="roundRect">
            <a:avLst>
              <a:gd name="adj" fmla="val 6453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ounded Rectangle 48"/>
          <p:cNvSpPr/>
          <p:nvPr/>
        </p:nvSpPr>
        <p:spPr>
          <a:xfrm>
            <a:off x="4422660" y="4598608"/>
            <a:ext cx="3965689" cy="1462807"/>
          </a:xfrm>
          <a:prstGeom prst="roundRect">
            <a:avLst>
              <a:gd name="adj" fmla="val 6453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948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counters equally into two groups.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294140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992589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691038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11348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÷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09797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=</a:t>
            </a:r>
          </a:p>
        </p:txBody>
      </p:sp>
      <p:sp>
        <p:nvSpPr>
          <p:cNvPr id="46" name="Rounded Rectangle 45"/>
          <p:cNvSpPr/>
          <p:nvPr/>
        </p:nvSpPr>
        <p:spPr>
          <a:xfrm flipH="1">
            <a:off x="755648" y="2936751"/>
            <a:ext cx="3410357" cy="3156074"/>
          </a:xfrm>
          <a:prstGeom prst="roundRect">
            <a:avLst>
              <a:gd name="adj" fmla="val 5215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50" name="Group 49"/>
          <p:cNvGrpSpPr/>
          <p:nvPr/>
        </p:nvGrpSpPr>
        <p:grpSpPr>
          <a:xfrm>
            <a:off x="4309241" y="2936752"/>
            <a:ext cx="4079109" cy="3156074"/>
            <a:chOff x="4654304" y="2672149"/>
            <a:chExt cx="3986458" cy="4216517"/>
          </a:xfrm>
          <a:solidFill>
            <a:schemeClr val="accent2">
              <a:lumMod val="60000"/>
              <a:lumOff val="40000"/>
            </a:schemeClr>
          </a:solidFill>
        </p:grpSpPr>
        <p:grpSp>
          <p:nvGrpSpPr>
            <p:cNvPr id="51" name="Group 50"/>
            <p:cNvGrpSpPr/>
            <p:nvPr/>
          </p:nvGrpSpPr>
          <p:grpSpPr>
            <a:xfrm flipH="1">
              <a:off x="4654304" y="2672149"/>
              <a:ext cx="3986458" cy="2790291"/>
              <a:chOff x="755650" y="2672150"/>
              <a:chExt cx="2613990" cy="3305787"/>
            </a:xfrm>
            <a:grpFill/>
          </p:grpSpPr>
          <p:sp>
            <p:nvSpPr>
              <p:cNvPr id="53" name="Rounded Rectangle 52"/>
              <p:cNvSpPr/>
              <p:nvPr/>
            </p:nvSpPr>
            <p:spPr>
              <a:xfrm>
                <a:off x="755650" y="2672150"/>
                <a:ext cx="2613990" cy="1616071"/>
              </a:xfrm>
              <a:prstGeom prst="roundRect">
                <a:avLst>
                  <a:gd name="adj" fmla="val 886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  <p:sp>
            <p:nvSpPr>
              <p:cNvPr id="54" name="Rounded Rectangle 53"/>
              <p:cNvSpPr/>
              <p:nvPr/>
            </p:nvSpPr>
            <p:spPr>
              <a:xfrm>
                <a:off x="755650" y="4361866"/>
                <a:ext cx="2613990" cy="1616071"/>
              </a:xfrm>
              <a:prstGeom prst="roundRect">
                <a:avLst>
                  <a:gd name="adj" fmla="val 886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52" name="Rounded Rectangle 51"/>
            <p:cNvSpPr/>
            <p:nvPr/>
          </p:nvSpPr>
          <p:spPr>
            <a:xfrm flipH="1">
              <a:off x="4654304" y="5524601"/>
              <a:ext cx="3986458" cy="1364065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323165" y="3083148"/>
            <a:ext cx="2267324" cy="2929547"/>
            <a:chOff x="954047" y="2796255"/>
            <a:chExt cx="2769541" cy="3410269"/>
          </a:xfrm>
        </p:grpSpPr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4047" y="5177379"/>
              <a:ext cx="416073" cy="387740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7138" y="3367565"/>
              <a:ext cx="416073" cy="387740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7137" y="5177378"/>
              <a:ext cx="416073" cy="387740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1867" y="3373890"/>
              <a:ext cx="416073" cy="387740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5535" y="3367398"/>
              <a:ext cx="416073" cy="387740"/>
            </a:xfrm>
            <a:prstGeom prst="rect">
              <a:avLst/>
            </a:prstGeom>
          </p:spPr>
        </p:pic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7681" y="2796255"/>
              <a:ext cx="416073" cy="387740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7138" y="2796255"/>
              <a:ext cx="416073" cy="387740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7410" y="2796255"/>
              <a:ext cx="416073" cy="387740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6867" y="2796255"/>
              <a:ext cx="416073" cy="387740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7515" y="3945595"/>
              <a:ext cx="416073" cy="387740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1867" y="3945595"/>
              <a:ext cx="416073" cy="387740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0225" y="3367398"/>
              <a:ext cx="416073" cy="387740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2408" y="3945595"/>
              <a:ext cx="416073" cy="387740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1867" y="4535974"/>
              <a:ext cx="416073" cy="387740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5534" y="4526981"/>
              <a:ext cx="416073" cy="387740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7137" y="3955671"/>
              <a:ext cx="416073" cy="387740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7137" y="4550449"/>
              <a:ext cx="416073" cy="387740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0225" y="4526981"/>
              <a:ext cx="416073" cy="387740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4425" y="5177379"/>
              <a:ext cx="416073" cy="387740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7515" y="5177378"/>
              <a:ext cx="416073" cy="387740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4047" y="5818784"/>
              <a:ext cx="416073" cy="38774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9108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counters equally into two groups.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294140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992589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691038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11348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÷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09797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=</a:t>
            </a:r>
          </a:p>
        </p:txBody>
      </p:sp>
      <p:sp>
        <p:nvSpPr>
          <p:cNvPr id="37" name="Rounded Rectangle 36"/>
          <p:cNvSpPr/>
          <p:nvPr/>
        </p:nvSpPr>
        <p:spPr>
          <a:xfrm flipH="1">
            <a:off x="755647" y="2924763"/>
            <a:ext cx="3276887" cy="3156314"/>
          </a:xfrm>
          <a:prstGeom prst="roundRect">
            <a:avLst>
              <a:gd name="adj" fmla="val 5215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81" name="Group 80"/>
          <p:cNvGrpSpPr/>
          <p:nvPr/>
        </p:nvGrpSpPr>
        <p:grpSpPr>
          <a:xfrm>
            <a:off x="4151587" y="2924763"/>
            <a:ext cx="4236764" cy="3156314"/>
            <a:chOff x="4654303" y="2672149"/>
            <a:chExt cx="4209521" cy="4071218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82" name="Rounded Rectangle 81"/>
            <p:cNvSpPr/>
            <p:nvPr/>
          </p:nvSpPr>
          <p:spPr>
            <a:xfrm flipH="1">
              <a:off x="4654303" y="2672149"/>
              <a:ext cx="2060156" cy="1994444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83" name="Rounded Rectangle 82"/>
            <p:cNvSpPr/>
            <p:nvPr/>
          </p:nvSpPr>
          <p:spPr>
            <a:xfrm flipH="1">
              <a:off x="6803668" y="2672149"/>
              <a:ext cx="2060156" cy="1994444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84" name="Rounded Rectangle 83"/>
            <p:cNvSpPr/>
            <p:nvPr/>
          </p:nvSpPr>
          <p:spPr>
            <a:xfrm flipH="1">
              <a:off x="4654303" y="4748923"/>
              <a:ext cx="2060156" cy="1994444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85" name="Rounded Rectangle 84"/>
            <p:cNvSpPr/>
            <p:nvPr/>
          </p:nvSpPr>
          <p:spPr>
            <a:xfrm flipH="1">
              <a:off x="6803668" y="4748923"/>
              <a:ext cx="2060156" cy="1994444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214960" y="3105007"/>
            <a:ext cx="2379380" cy="2859654"/>
            <a:chOff x="1001315" y="3036944"/>
            <a:chExt cx="2537830" cy="3050087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7538" y="3560845"/>
              <a:ext cx="381546" cy="381546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6602" y="3566645"/>
              <a:ext cx="381546" cy="381546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6613" y="3560691"/>
              <a:ext cx="381546" cy="381546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8581" y="3036944"/>
              <a:ext cx="381546" cy="381546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7538" y="3036944"/>
              <a:ext cx="381546" cy="381546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3060" y="3036944"/>
              <a:ext cx="381546" cy="38154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2017" y="3036944"/>
              <a:ext cx="381546" cy="381546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57599" y="4090907"/>
              <a:ext cx="381546" cy="381546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6602" y="4090907"/>
              <a:ext cx="381546" cy="381546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5642" y="3560691"/>
              <a:ext cx="381546" cy="381546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8473" y="4090907"/>
              <a:ext cx="381546" cy="381546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6602" y="4632294"/>
              <a:ext cx="381546" cy="381546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6612" y="4624047"/>
              <a:ext cx="381546" cy="381546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7538" y="4100147"/>
              <a:ext cx="381546" cy="381546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7537" y="4645568"/>
              <a:ext cx="381546" cy="381546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5642" y="4624047"/>
              <a:ext cx="381546" cy="381546"/>
            </a:xfrm>
            <a:prstGeom prst="rect">
              <a:avLst/>
            </a:prstGeom>
          </p:spPr>
        </p:pic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1315" y="5163663"/>
              <a:ext cx="381546" cy="381546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1325" y="5155416"/>
              <a:ext cx="381546" cy="381546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0355" y="5155416"/>
              <a:ext cx="381546" cy="381546"/>
            </a:xfrm>
            <a:prstGeom prst="rect">
              <a:avLst/>
            </a:prstGeom>
          </p:spPr>
        </p:pic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2285" y="5168197"/>
              <a:ext cx="381546" cy="381546"/>
            </a:xfrm>
            <a:prstGeom prst="rect">
              <a:avLst/>
            </a:prstGeom>
          </p:spPr>
        </p:pic>
        <p:pic>
          <p:nvPicPr>
            <p:cNvPr id="90" name="Picture 8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9506" y="5699685"/>
              <a:ext cx="381546" cy="381546"/>
            </a:xfrm>
            <a:prstGeom prst="rect">
              <a:avLst/>
            </a:prstGeom>
          </p:spPr>
        </p:pic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8570" y="5705485"/>
              <a:ext cx="381546" cy="381546"/>
            </a:xfrm>
            <a:prstGeom prst="rect">
              <a:avLst/>
            </a:prstGeom>
          </p:spPr>
        </p:pic>
        <p:pic>
          <p:nvPicPr>
            <p:cNvPr id="92" name="Picture 9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8581" y="5699531"/>
              <a:ext cx="381546" cy="381546"/>
            </a:xfrm>
            <a:prstGeom prst="rect">
              <a:avLst/>
            </a:prstGeom>
          </p:spPr>
        </p:pic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7610" y="5699531"/>
              <a:ext cx="381546" cy="38154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2753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12 counters into equal amounts.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572000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46" name="Rounded Rectangle 45"/>
          <p:cNvSpPr/>
          <p:nvPr/>
        </p:nvSpPr>
        <p:spPr>
          <a:xfrm flipH="1">
            <a:off x="755650" y="5145385"/>
            <a:ext cx="3730892" cy="947440"/>
          </a:xfrm>
          <a:prstGeom prst="roundRect">
            <a:avLst>
              <a:gd name="adj" fmla="val 5215"/>
            </a:avLst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2534" y="5215617"/>
            <a:ext cx="322910" cy="32291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378" y="5728092"/>
            <a:ext cx="322910" cy="32291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890" y="5215617"/>
            <a:ext cx="322910" cy="32291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446" y="5728092"/>
            <a:ext cx="322910" cy="32291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110" y="5215617"/>
            <a:ext cx="322910" cy="32291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178" y="5215617"/>
            <a:ext cx="322910" cy="32291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466" y="5215617"/>
            <a:ext cx="322910" cy="32291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822" y="5215617"/>
            <a:ext cx="322910" cy="32291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110" y="5728092"/>
            <a:ext cx="322910" cy="32291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311" y="5728092"/>
            <a:ext cx="322910" cy="32291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177" y="5728092"/>
            <a:ext cx="322910" cy="32291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244" y="5728092"/>
            <a:ext cx="322910" cy="322910"/>
          </a:xfrm>
          <a:prstGeom prst="rect">
            <a:avLst/>
          </a:prstGeom>
        </p:spPr>
      </p:pic>
      <p:grpSp>
        <p:nvGrpSpPr>
          <p:cNvPr id="62" name="Group 61"/>
          <p:cNvGrpSpPr/>
          <p:nvPr/>
        </p:nvGrpSpPr>
        <p:grpSpPr>
          <a:xfrm>
            <a:off x="764225" y="2006930"/>
            <a:ext cx="1857830" cy="3109906"/>
            <a:chOff x="503237" y="985632"/>
            <a:chExt cx="1668748" cy="2998821"/>
          </a:xfrm>
          <a:solidFill>
            <a:srgbClr val="EA516C"/>
          </a:solidFill>
        </p:grpSpPr>
        <p:sp>
          <p:nvSpPr>
            <p:cNvPr id="63" name="Rectangle 62"/>
            <p:cNvSpPr/>
            <p:nvPr/>
          </p:nvSpPr>
          <p:spPr>
            <a:xfrm>
              <a:off x="503237" y="985632"/>
              <a:ext cx="1668748" cy="14399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503237" y="2544535"/>
              <a:ext cx="1668748" cy="14399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2687684" y="2006929"/>
            <a:ext cx="1857831" cy="3109906"/>
            <a:chOff x="2563502" y="992433"/>
            <a:chExt cx="1921162" cy="3703189"/>
          </a:xfrm>
          <a:solidFill>
            <a:srgbClr val="92D050"/>
          </a:solidFill>
        </p:grpSpPr>
        <p:grpSp>
          <p:nvGrpSpPr>
            <p:cNvPr id="66" name="Group 65"/>
            <p:cNvGrpSpPr/>
            <p:nvPr/>
          </p:nvGrpSpPr>
          <p:grpSpPr>
            <a:xfrm>
              <a:off x="2563503" y="992433"/>
              <a:ext cx="1921161" cy="2436567"/>
              <a:chOff x="503237" y="985632"/>
              <a:chExt cx="1668748" cy="2998821"/>
            </a:xfrm>
            <a:grpFill/>
          </p:grpSpPr>
          <p:sp>
            <p:nvSpPr>
              <p:cNvPr id="68" name="Rectangle 67"/>
              <p:cNvSpPr/>
              <p:nvPr/>
            </p:nvSpPr>
            <p:spPr>
              <a:xfrm>
                <a:off x="503237" y="985632"/>
                <a:ext cx="1668748" cy="143991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  <p:sp>
            <p:nvSpPr>
              <p:cNvPr id="69" name="Rectangle 68"/>
              <p:cNvSpPr/>
              <p:nvPr/>
            </p:nvSpPr>
            <p:spPr>
              <a:xfrm>
                <a:off x="503237" y="2544535"/>
                <a:ext cx="1668748" cy="143991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67" name="Rectangle 66"/>
            <p:cNvSpPr/>
            <p:nvPr/>
          </p:nvSpPr>
          <p:spPr>
            <a:xfrm>
              <a:off x="2563502" y="3525677"/>
              <a:ext cx="1921161" cy="116994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4611143" y="2003398"/>
            <a:ext cx="1857831" cy="3113437"/>
            <a:chOff x="4623768" y="997687"/>
            <a:chExt cx="1921162" cy="4624141"/>
          </a:xfrm>
          <a:solidFill>
            <a:srgbClr val="FFC000"/>
          </a:solidFill>
        </p:grpSpPr>
        <p:grpSp>
          <p:nvGrpSpPr>
            <p:cNvPr id="71" name="Group 70"/>
            <p:cNvGrpSpPr/>
            <p:nvPr/>
          </p:nvGrpSpPr>
          <p:grpSpPr>
            <a:xfrm>
              <a:off x="4623768" y="997687"/>
              <a:ext cx="1921162" cy="3445618"/>
              <a:chOff x="2563502" y="992433"/>
              <a:chExt cx="1921162" cy="3703189"/>
            </a:xfrm>
            <a:grpFill/>
          </p:grpSpPr>
          <p:grpSp>
            <p:nvGrpSpPr>
              <p:cNvPr id="73" name="Group 72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75" name="Rectangle 74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94" name="Rectangle 93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74" name="Rectangle 73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72" name="Rectangle 71"/>
            <p:cNvSpPr/>
            <p:nvPr/>
          </p:nvSpPr>
          <p:spPr>
            <a:xfrm>
              <a:off x="4623768" y="4533257"/>
              <a:ext cx="1921161" cy="10885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6530520" y="2006928"/>
            <a:ext cx="1857830" cy="3109907"/>
            <a:chOff x="4623768" y="4504975"/>
            <a:chExt cx="1986451" cy="3445619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96" name="Group 95"/>
            <p:cNvGrpSpPr/>
            <p:nvPr/>
          </p:nvGrpSpPr>
          <p:grpSpPr>
            <a:xfrm>
              <a:off x="4623768" y="4504976"/>
              <a:ext cx="967735" cy="3445618"/>
              <a:chOff x="2563502" y="992433"/>
              <a:chExt cx="1921162" cy="3703189"/>
            </a:xfrm>
            <a:grpFill/>
          </p:grpSpPr>
          <p:grpSp>
            <p:nvGrpSpPr>
              <p:cNvPr id="102" name="Group 101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104" name="Rectangle 103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05" name="Rectangle 104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103" name="Rectangle 102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grpSp>
          <p:nvGrpSpPr>
            <p:cNvPr id="97" name="Group 96"/>
            <p:cNvGrpSpPr/>
            <p:nvPr/>
          </p:nvGrpSpPr>
          <p:grpSpPr>
            <a:xfrm>
              <a:off x="5642484" y="4504975"/>
              <a:ext cx="967735" cy="3445618"/>
              <a:chOff x="2563502" y="992433"/>
              <a:chExt cx="1921162" cy="3703189"/>
            </a:xfrm>
            <a:grpFill/>
          </p:grpSpPr>
          <p:grpSp>
            <p:nvGrpSpPr>
              <p:cNvPr id="98" name="Group 97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100" name="Rectangle 99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01" name="Rectangle 100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99" name="Rectangle 98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</p:grpSp>
      <p:sp>
        <p:nvSpPr>
          <p:cNvPr id="106" name="TextBox 105"/>
          <p:cNvSpPr txBox="1"/>
          <p:nvPr/>
        </p:nvSpPr>
        <p:spPr>
          <a:xfrm>
            <a:off x="802779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2 Equal Amounts: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2724649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3 Equal Amounts: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4663007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4 Equal Amounts: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6428470" y="1732320"/>
            <a:ext cx="208145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6 Equal Amounts:</a:t>
            </a:r>
          </a:p>
        </p:txBody>
      </p:sp>
    </p:spTree>
    <p:extLst>
      <p:ext uri="{BB962C8B-B14F-4D97-AF65-F5344CB8AC3E}">
        <p14:creationId xmlns:p14="http://schemas.microsoft.com/office/powerpoint/2010/main" val="323468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24 counters into equal amounts.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572000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46" name="Rounded Rectangle 45"/>
          <p:cNvSpPr/>
          <p:nvPr/>
        </p:nvSpPr>
        <p:spPr>
          <a:xfrm flipH="1">
            <a:off x="755650" y="5145385"/>
            <a:ext cx="3730892" cy="947440"/>
          </a:xfrm>
          <a:prstGeom prst="roundRect">
            <a:avLst>
              <a:gd name="adj" fmla="val 5215"/>
            </a:avLst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62" name="Group 61"/>
          <p:cNvGrpSpPr/>
          <p:nvPr/>
        </p:nvGrpSpPr>
        <p:grpSpPr>
          <a:xfrm>
            <a:off x="764225" y="2006930"/>
            <a:ext cx="1857830" cy="3109906"/>
            <a:chOff x="503237" y="985632"/>
            <a:chExt cx="1668748" cy="2998821"/>
          </a:xfrm>
          <a:solidFill>
            <a:srgbClr val="EA516C"/>
          </a:solidFill>
        </p:grpSpPr>
        <p:sp>
          <p:nvSpPr>
            <p:cNvPr id="63" name="Rectangle 62"/>
            <p:cNvSpPr/>
            <p:nvPr/>
          </p:nvSpPr>
          <p:spPr>
            <a:xfrm>
              <a:off x="503237" y="985632"/>
              <a:ext cx="1668748" cy="14399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503237" y="2544535"/>
              <a:ext cx="1668748" cy="14399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2687684" y="2006929"/>
            <a:ext cx="1857831" cy="3109906"/>
            <a:chOff x="2563502" y="992433"/>
            <a:chExt cx="1921162" cy="3703189"/>
          </a:xfrm>
          <a:solidFill>
            <a:srgbClr val="92D050"/>
          </a:solidFill>
        </p:grpSpPr>
        <p:grpSp>
          <p:nvGrpSpPr>
            <p:cNvPr id="66" name="Group 65"/>
            <p:cNvGrpSpPr/>
            <p:nvPr/>
          </p:nvGrpSpPr>
          <p:grpSpPr>
            <a:xfrm>
              <a:off x="2563503" y="992433"/>
              <a:ext cx="1921161" cy="2436567"/>
              <a:chOff x="503237" y="985632"/>
              <a:chExt cx="1668748" cy="2998821"/>
            </a:xfrm>
            <a:grpFill/>
          </p:grpSpPr>
          <p:sp>
            <p:nvSpPr>
              <p:cNvPr id="68" name="Rectangle 67"/>
              <p:cNvSpPr/>
              <p:nvPr/>
            </p:nvSpPr>
            <p:spPr>
              <a:xfrm>
                <a:off x="503237" y="985632"/>
                <a:ext cx="1668748" cy="143991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  <p:sp>
            <p:nvSpPr>
              <p:cNvPr id="69" name="Rectangle 68"/>
              <p:cNvSpPr/>
              <p:nvPr/>
            </p:nvSpPr>
            <p:spPr>
              <a:xfrm>
                <a:off x="503237" y="2544535"/>
                <a:ext cx="1668748" cy="143991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67" name="Rectangle 66"/>
            <p:cNvSpPr/>
            <p:nvPr/>
          </p:nvSpPr>
          <p:spPr>
            <a:xfrm>
              <a:off x="2563502" y="3525677"/>
              <a:ext cx="1921161" cy="116994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4611143" y="2003398"/>
            <a:ext cx="1857831" cy="3113437"/>
            <a:chOff x="4623768" y="997687"/>
            <a:chExt cx="1921162" cy="4624141"/>
          </a:xfrm>
          <a:solidFill>
            <a:srgbClr val="FFC000"/>
          </a:solidFill>
        </p:grpSpPr>
        <p:grpSp>
          <p:nvGrpSpPr>
            <p:cNvPr id="71" name="Group 70"/>
            <p:cNvGrpSpPr/>
            <p:nvPr/>
          </p:nvGrpSpPr>
          <p:grpSpPr>
            <a:xfrm>
              <a:off x="4623768" y="997687"/>
              <a:ext cx="1921162" cy="3445618"/>
              <a:chOff x="2563502" y="992433"/>
              <a:chExt cx="1921162" cy="3703189"/>
            </a:xfrm>
            <a:grpFill/>
          </p:grpSpPr>
          <p:grpSp>
            <p:nvGrpSpPr>
              <p:cNvPr id="73" name="Group 72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75" name="Rectangle 74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94" name="Rectangle 93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74" name="Rectangle 73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72" name="Rectangle 71"/>
            <p:cNvSpPr/>
            <p:nvPr/>
          </p:nvSpPr>
          <p:spPr>
            <a:xfrm>
              <a:off x="4623768" y="4533257"/>
              <a:ext cx="1921161" cy="10885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6530520" y="2006928"/>
            <a:ext cx="1857830" cy="3109907"/>
            <a:chOff x="4623768" y="4504975"/>
            <a:chExt cx="1986451" cy="3445619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96" name="Group 95"/>
            <p:cNvGrpSpPr/>
            <p:nvPr/>
          </p:nvGrpSpPr>
          <p:grpSpPr>
            <a:xfrm>
              <a:off x="4623768" y="4504976"/>
              <a:ext cx="967735" cy="3445618"/>
              <a:chOff x="2563502" y="992433"/>
              <a:chExt cx="1921162" cy="3703189"/>
            </a:xfrm>
            <a:grpFill/>
          </p:grpSpPr>
          <p:grpSp>
            <p:nvGrpSpPr>
              <p:cNvPr id="102" name="Group 101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104" name="Rectangle 103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05" name="Rectangle 104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103" name="Rectangle 102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grpSp>
          <p:nvGrpSpPr>
            <p:cNvPr id="97" name="Group 96"/>
            <p:cNvGrpSpPr/>
            <p:nvPr/>
          </p:nvGrpSpPr>
          <p:grpSpPr>
            <a:xfrm>
              <a:off x="5642484" y="4504975"/>
              <a:ext cx="967735" cy="3445618"/>
              <a:chOff x="2563502" y="992433"/>
              <a:chExt cx="1921162" cy="3703189"/>
            </a:xfrm>
            <a:grpFill/>
          </p:grpSpPr>
          <p:grpSp>
            <p:nvGrpSpPr>
              <p:cNvPr id="98" name="Group 97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100" name="Rectangle 99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01" name="Rectangle 100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99" name="Rectangle 98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</p:grpSp>
      <p:sp>
        <p:nvSpPr>
          <p:cNvPr id="106" name="TextBox 105"/>
          <p:cNvSpPr txBox="1"/>
          <p:nvPr/>
        </p:nvSpPr>
        <p:spPr>
          <a:xfrm>
            <a:off x="802779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2 Equal Amounts: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2724649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3 Equal Amounts: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4663007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4 Equal Amounts: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6428470" y="1732320"/>
            <a:ext cx="208145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6 Equal Amounts: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399769" y="5240228"/>
            <a:ext cx="216240" cy="795815"/>
            <a:chOff x="1193110" y="5215617"/>
            <a:chExt cx="216240" cy="795815"/>
          </a:xfrm>
        </p:grpSpPr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215617"/>
              <a:ext cx="216240" cy="216240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502089"/>
              <a:ext cx="216240" cy="216240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795192"/>
              <a:ext cx="216240" cy="216240"/>
            </a:xfrm>
            <a:prstGeom prst="rect">
              <a:avLst/>
            </a:prstGeom>
          </p:spPr>
        </p:pic>
      </p:grpSp>
      <p:grpSp>
        <p:nvGrpSpPr>
          <p:cNvPr id="77" name="Group 76"/>
          <p:cNvGrpSpPr/>
          <p:nvPr/>
        </p:nvGrpSpPr>
        <p:grpSpPr>
          <a:xfrm>
            <a:off x="1710926" y="5240228"/>
            <a:ext cx="216240" cy="795815"/>
            <a:chOff x="1193110" y="5215617"/>
            <a:chExt cx="216240" cy="795815"/>
          </a:xfrm>
        </p:grpSpPr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215617"/>
              <a:ext cx="216240" cy="216240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502089"/>
              <a:ext cx="216240" cy="216240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795192"/>
              <a:ext cx="216240" cy="216240"/>
            </a:xfrm>
            <a:prstGeom prst="rect">
              <a:avLst/>
            </a:prstGeom>
          </p:spPr>
        </p:pic>
      </p:grpSp>
      <p:grpSp>
        <p:nvGrpSpPr>
          <p:cNvPr id="81" name="Group 80"/>
          <p:cNvGrpSpPr/>
          <p:nvPr/>
        </p:nvGrpSpPr>
        <p:grpSpPr>
          <a:xfrm>
            <a:off x="2022083" y="5240228"/>
            <a:ext cx="216240" cy="795815"/>
            <a:chOff x="1193110" y="5215617"/>
            <a:chExt cx="216240" cy="795815"/>
          </a:xfrm>
        </p:grpSpPr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215617"/>
              <a:ext cx="216240" cy="216240"/>
            </a:xfrm>
            <a:prstGeom prst="rect">
              <a:avLst/>
            </a:prstGeom>
          </p:spPr>
        </p:pic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502089"/>
              <a:ext cx="216240" cy="216240"/>
            </a:xfrm>
            <a:prstGeom prst="rect">
              <a:avLst/>
            </a:prstGeom>
          </p:spPr>
        </p:pic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795192"/>
              <a:ext cx="216240" cy="216240"/>
            </a:xfrm>
            <a:prstGeom prst="rect">
              <a:avLst/>
            </a:prstGeom>
          </p:spPr>
        </p:pic>
      </p:grpSp>
      <p:grpSp>
        <p:nvGrpSpPr>
          <p:cNvPr id="85" name="Group 84"/>
          <p:cNvGrpSpPr/>
          <p:nvPr/>
        </p:nvGrpSpPr>
        <p:grpSpPr>
          <a:xfrm>
            <a:off x="2333240" y="5240228"/>
            <a:ext cx="216240" cy="795815"/>
            <a:chOff x="1193110" y="5215617"/>
            <a:chExt cx="216240" cy="795815"/>
          </a:xfrm>
        </p:grpSpPr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215617"/>
              <a:ext cx="216240" cy="216240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502089"/>
              <a:ext cx="216240" cy="216240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795192"/>
              <a:ext cx="216240" cy="216240"/>
            </a:xfrm>
            <a:prstGeom prst="rect">
              <a:avLst/>
            </a:prstGeom>
          </p:spPr>
        </p:pic>
      </p:grpSp>
      <p:grpSp>
        <p:nvGrpSpPr>
          <p:cNvPr id="89" name="Group 88"/>
          <p:cNvGrpSpPr/>
          <p:nvPr/>
        </p:nvGrpSpPr>
        <p:grpSpPr>
          <a:xfrm>
            <a:off x="2644397" y="5240228"/>
            <a:ext cx="216240" cy="795815"/>
            <a:chOff x="1193110" y="5215617"/>
            <a:chExt cx="216240" cy="795815"/>
          </a:xfrm>
        </p:grpSpPr>
        <p:pic>
          <p:nvPicPr>
            <p:cNvPr id="90" name="Picture 8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215617"/>
              <a:ext cx="216240" cy="216240"/>
            </a:xfrm>
            <a:prstGeom prst="rect">
              <a:avLst/>
            </a:prstGeom>
          </p:spPr>
        </p:pic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502089"/>
              <a:ext cx="216240" cy="216240"/>
            </a:xfrm>
            <a:prstGeom prst="rect">
              <a:avLst/>
            </a:prstGeom>
          </p:spPr>
        </p:pic>
        <p:pic>
          <p:nvPicPr>
            <p:cNvPr id="92" name="Picture 9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795192"/>
              <a:ext cx="216240" cy="216240"/>
            </a:xfrm>
            <a:prstGeom prst="rect">
              <a:avLst/>
            </a:prstGeom>
          </p:spPr>
        </p:pic>
      </p:grpSp>
      <p:grpSp>
        <p:nvGrpSpPr>
          <p:cNvPr id="93" name="Group 92"/>
          <p:cNvGrpSpPr/>
          <p:nvPr/>
        </p:nvGrpSpPr>
        <p:grpSpPr>
          <a:xfrm>
            <a:off x="2955554" y="5240228"/>
            <a:ext cx="216240" cy="795815"/>
            <a:chOff x="1193110" y="5215617"/>
            <a:chExt cx="216240" cy="795815"/>
          </a:xfrm>
        </p:grpSpPr>
        <p:pic>
          <p:nvPicPr>
            <p:cNvPr id="110" name="Picture 10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215617"/>
              <a:ext cx="216240" cy="216240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502089"/>
              <a:ext cx="216240" cy="216240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795192"/>
              <a:ext cx="216240" cy="216240"/>
            </a:xfrm>
            <a:prstGeom prst="rect">
              <a:avLst/>
            </a:prstGeom>
          </p:spPr>
        </p:pic>
      </p:grpSp>
      <p:grpSp>
        <p:nvGrpSpPr>
          <p:cNvPr id="113" name="Group 112"/>
          <p:cNvGrpSpPr/>
          <p:nvPr/>
        </p:nvGrpSpPr>
        <p:grpSpPr>
          <a:xfrm>
            <a:off x="3266711" y="5240228"/>
            <a:ext cx="216240" cy="795815"/>
            <a:chOff x="1193110" y="5215617"/>
            <a:chExt cx="216240" cy="795815"/>
          </a:xfrm>
        </p:grpSpPr>
        <p:pic>
          <p:nvPicPr>
            <p:cNvPr id="114" name="Picture 1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215617"/>
              <a:ext cx="216240" cy="216240"/>
            </a:xfrm>
            <a:prstGeom prst="rect">
              <a:avLst/>
            </a:prstGeom>
          </p:spPr>
        </p:pic>
        <p:pic>
          <p:nvPicPr>
            <p:cNvPr id="115" name="Picture 1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502089"/>
              <a:ext cx="216240" cy="216240"/>
            </a:xfrm>
            <a:prstGeom prst="rect">
              <a:avLst/>
            </a:prstGeom>
          </p:spPr>
        </p:pic>
        <p:pic>
          <p:nvPicPr>
            <p:cNvPr id="116" name="Picture 1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795192"/>
              <a:ext cx="216240" cy="216240"/>
            </a:xfrm>
            <a:prstGeom prst="rect">
              <a:avLst/>
            </a:prstGeom>
          </p:spPr>
        </p:pic>
      </p:grpSp>
      <p:grpSp>
        <p:nvGrpSpPr>
          <p:cNvPr id="117" name="Group 116"/>
          <p:cNvGrpSpPr/>
          <p:nvPr/>
        </p:nvGrpSpPr>
        <p:grpSpPr>
          <a:xfrm>
            <a:off x="3577868" y="5240228"/>
            <a:ext cx="216240" cy="795815"/>
            <a:chOff x="1193110" y="5215617"/>
            <a:chExt cx="216240" cy="795815"/>
          </a:xfrm>
        </p:grpSpPr>
        <p:pic>
          <p:nvPicPr>
            <p:cNvPr id="118" name="Picture 11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215617"/>
              <a:ext cx="216240" cy="216240"/>
            </a:xfrm>
            <a:prstGeom prst="rect">
              <a:avLst/>
            </a:prstGeom>
          </p:spPr>
        </p:pic>
        <p:pic>
          <p:nvPicPr>
            <p:cNvPr id="119" name="Picture 1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502089"/>
              <a:ext cx="216240" cy="216240"/>
            </a:xfrm>
            <a:prstGeom prst="rect">
              <a:avLst/>
            </a:prstGeom>
          </p:spPr>
        </p:pic>
        <p:pic>
          <p:nvPicPr>
            <p:cNvPr id="120" name="Picture 1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795192"/>
              <a:ext cx="216240" cy="21624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35276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6441103" y="1892807"/>
            <a:ext cx="1676655" cy="167665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Football nets hold 3 balls.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Group the balls in 3s to find out how many nets are needed.</a:t>
            </a:r>
          </a:p>
          <a:p>
            <a:pPr algn="ctr"/>
            <a:r>
              <a:rPr lang="en-GB" dirty="0"/>
              <a:t>(9 groups into 3s).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695" y="2193299"/>
            <a:ext cx="995404" cy="989221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261" y="3551412"/>
            <a:ext cx="995404" cy="989221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012" y="2080509"/>
            <a:ext cx="995404" cy="989221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955" y="3377924"/>
            <a:ext cx="995404" cy="989221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316" y="2336207"/>
            <a:ext cx="995404" cy="989221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549" y="3661551"/>
            <a:ext cx="995404" cy="989221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617" y="2488494"/>
            <a:ext cx="995404" cy="989221"/>
          </a:xfrm>
          <a:prstGeom prst="rect">
            <a:avLst/>
          </a:prstGeom>
        </p:spPr>
      </p:pic>
      <p:pic>
        <p:nvPicPr>
          <p:cNvPr id="127" name="Picture 1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2354" y="3726185"/>
            <a:ext cx="995404" cy="989221"/>
          </a:xfrm>
          <a:prstGeom prst="rect">
            <a:avLst/>
          </a:prstGeom>
        </p:spPr>
      </p:pic>
      <p:pic>
        <p:nvPicPr>
          <p:cNvPr id="128" name="Picture 1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6330" y="3483012"/>
            <a:ext cx="995404" cy="989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34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baskets can be filled using the apples from the tree?</a:t>
            </a:r>
          </a:p>
          <a:p>
            <a:pPr algn="ctr"/>
            <a:r>
              <a:rPr lang="en-GB" dirty="0"/>
              <a:t>(16 grouped into 4s).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679"/>
          <a:stretch/>
        </p:blipFill>
        <p:spPr>
          <a:xfrm>
            <a:off x="2397800" y="1991549"/>
            <a:ext cx="4348399" cy="2984153"/>
          </a:xfrm>
          <a:prstGeom prst="rect">
            <a:avLst/>
          </a:prstGeom>
        </p:spPr>
      </p:pic>
      <p:sp>
        <p:nvSpPr>
          <p:cNvPr id="23" name="Oval 22"/>
          <p:cNvSpPr/>
          <p:nvPr/>
        </p:nvSpPr>
        <p:spPr>
          <a:xfrm>
            <a:off x="6516604" y="1752345"/>
            <a:ext cx="1676655" cy="167665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Each basket can hold 4 apples.</a:t>
            </a:r>
          </a:p>
        </p:txBody>
      </p:sp>
    </p:spTree>
    <p:extLst>
      <p:ext uri="{BB962C8B-B14F-4D97-AF65-F5344CB8AC3E}">
        <p14:creationId xmlns:p14="http://schemas.microsoft.com/office/powerpoint/2010/main" val="417848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packs of pencils would these pencils fill?</a:t>
            </a:r>
          </a:p>
          <a:p>
            <a:pPr algn="ctr"/>
            <a:r>
              <a:rPr lang="en-GB" dirty="0"/>
              <a:t>(15 grouped into 5s).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951179" y="2154081"/>
            <a:ext cx="297318" cy="22620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1447203" y="2154081"/>
            <a:ext cx="297317" cy="22620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1943226" y="2154081"/>
            <a:ext cx="297317" cy="226208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2439249" y="2154081"/>
            <a:ext cx="297317" cy="226208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2935272" y="2154081"/>
            <a:ext cx="297317" cy="22620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3431295" y="2154081"/>
            <a:ext cx="297317" cy="226208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3927318" y="2154081"/>
            <a:ext cx="297317" cy="226208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4423341" y="2154081"/>
            <a:ext cx="297317" cy="226208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4919364" y="2154081"/>
            <a:ext cx="297317" cy="226208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5415387" y="2154081"/>
            <a:ext cx="297317" cy="226208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5911410" y="2154081"/>
            <a:ext cx="297317" cy="226208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6407433" y="2154081"/>
            <a:ext cx="297317" cy="226208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6903456" y="2154081"/>
            <a:ext cx="297317" cy="226208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7399479" y="2154081"/>
            <a:ext cx="297317" cy="226208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7895498" y="2154081"/>
            <a:ext cx="297317" cy="2262089"/>
          </a:xfrm>
          <a:prstGeom prst="rect">
            <a:avLst/>
          </a:prstGeom>
        </p:spPr>
      </p:pic>
      <p:sp>
        <p:nvSpPr>
          <p:cNvPr id="32" name="Oval 31"/>
          <p:cNvSpPr/>
          <p:nvPr/>
        </p:nvSpPr>
        <p:spPr>
          <a:xfrm>
            <a:off x="6695303" y="4416170"/>
            <a:ext cx="1587937" cy="1587937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Pencils are sold in packs of 5.</a:t>
            </a:r>
          </a:p>
        </p:txBody>
      </p:sp>
    </p:spTree>
    <p:extLst>
      <p:ext uri="{BB962C8B-B14F-4D97-AF65-F5344CB8AC3E}">
        <p14:creationId xmlns:p14="http://schemas.microsoft.com/office/powerpoint/2010/main" val="420982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443103" y="2566907"/>
            <a:ext cx="6257794" cy="2279051"/>
            <a:chOff x="864459" y="2086003"/>
            <a:chExt cx="7470102" cy="2720566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4459" y="2092400"/>
              <a:ext cx="735186" cy="1073372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4459" y="3355898"/>
              <a:ext cx="735186" cy="1073372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6590" y="2469699"/>
              <a:ext cx="735186" cy="1073372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6590" y="3733197"/>
              <a:ext cx="735186" cy="1073372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8721" y="2086003"/>
              <a:ext cx="735186" cy="107337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8721" y="3349501"/>
              <a:ext cx="735186" cy="1073372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50852" y="2469699"/>
              <a:ext cx="735186" cy="1073372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50852" y="3733197"/>
              <a:ext cx="735186" cy="1073372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2983" y="2086003"/>
              <a:ext cx="735186" cy="1073372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2983" y="3349501"/>
              <a:ext cx="735186" cy="1073372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5114" y="2469699"/>
              <a:ext cx="735186" cy="1073372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5114" y="3733197"/>
              <a:ext cx="735186" cy="107337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7245" y="2086003"/>
              <a:ext cx="735186" cy="1073372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7245" y="3349501"/>
              <a:ext cx="735186" cy="1073372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9375" y="2469699"/>
              <a:ext cx="735186" cy="1073372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9375" y="3733197"/>
              <a:ext cx="735186" cy="1073372"/>
            </a:xfrm>
            <a:prstGeom prst="rect">
              <a:avLst/>
            </a:prstGeom>
          </p:spPr>
        </p:pic>
      </p:grpSp>
      <p:sp>
        <p:nvSpPr>
          <p:cNvPr id="48" name="Rounded Rectangle 47"/>
          <p:cNvSpPr/>
          <p:nvPr/>
        </p:nvSpPr>
        <p:spPr>
          <a:xfrm>
            <a:off x="981511" y="1854046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How many packs can be made from these gingerbread people?</a:t>
            </a:r>
          </a:p>
        </p:txBody>
      </p:sp>
      <p:sp>
        <p:nvSpPr>
          <p:cNvPr id="49" name="Oval 48"/>
          <p:cNvSpPr/>
          <p:nvPr/>
        </p:nvSpPr>
        <p:spPr>
          <a:xfrm rot="20959226">
            <a:off x="759640" y="1757573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51" name="Rectangle 50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 bakery sells gingerbread people in packs of 2. </a:t>
            </a:r>
          </a:p>
        </p:txBody>
      </p:sp>
    </p:spTree>
    <p:extLst>
      <p:ext uri="{BB962C8B-B14F-4D97-AF65-F5344CB8AC3E}">
        <p14:creationId xmlns:p14="http://schemas.microsoft.com/office/powerpoint/2010/main" val="2142710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boxes can be filled using these mince pies?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439245" y="2631138"/>
            <a:ext cx="6265509" cy="2257376"/>
            <a:chOff x="755647" y="2208674"/>
            <a:chExt cx="7632703" cy="2749957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49" y="2208674"/>
              <a:ext cx="1004185" cy="674812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81352" y="2219328"/>
              <a:ext cx="1004185" cy="674812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07055" y="2219328"/>
              <a:ext cx="1004185" cy="674812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2758" y="2208674"/>
              <a:ext cx="1004185" cy="674812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461" y="2219328"/>
              <a:ext cx="1004185" cy="674812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4165" y="2208674"/>
              <a:ext cx="1004185" cy="674812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47" y="3251024"/>
              <a:ext cx="1004185" cy="674812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81350" y="3251024"/>
              <a:ext cx="1004185" cy="674812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07053" y="3251024"/>
              <a:ext cx="1004185" cy="674812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2756" y="3240370"/>
              <a:ext cx="1004185" cy="674812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459" y="3251024"/>
              <a:ext cx="1004185" cy="674812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4162" y="3240370"/>
              <a:ext cx="1004185" cy="674812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7381" y="4283819"/>
              <a:ext cx="1004185" cy="674812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3057" y="4283819"/>
              <a:ext cx="1004185" cy="674812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8733" y="4283819"/>
              <a:ext cx="1004185" cy="674812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459" y="4283819"/>
              <a:ext cx="1004185" cy="674812"/>
            </a:xfrm>
            <a:prstGeom prst="rect">
              <a:avLst/>
            </a:prstGeom>
          </p:spPr>
        </p:pic>
      </p:grp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Mince pies are sold in boxes of 6.</a:t>
            </a:r>
          </a:p>
        </p:txBody>
      </p:sp>
    </p:spTree>
    <p:extLst>
      <p:ext uri="{BB962C8B-B14F-4D97-AF65-F5344CB8AC3E}">
        <p14:creationId xmlns:p14="http://schemas.microsoft.com/office/powerpoint/2010/main" val="2669386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packs can be filled using these peppers?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Peppers are sold in packs of 2.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414066" y="2505106"/>
            <a:ext cx="4315867" cy="2286513"/>
            <a:chOff x="1841652" y="1913087"/>
            <a:chExt cx="5516891" cy="2922806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1652" y="1913090"/>
              <a:ext cx="644083" cy="817986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3787" y="1913089"/>
              <a:ext cx="644083" cy="817986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5921" y="1913088"/>
              <a:ext cx="644083" cy="817986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78056" y="1913088"/>
              <a:ext cx="644083" cy="817986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0190" y="1913088"/>
              <a:ext cx="644083" cy="81798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2325" y="1913087"/>
              <a:ext cx="644083" cy="817986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4460" y="1913087"/>
              <a:ext cx="644083" cy="817986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1652" y="2965499"/>
              <a:ext cx="644083" cy="817986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3787" y="2965498"/>
              <a:ext cx="644083" cy="817986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5921" y="2965497"/>
              <a:ext cx="644083" cy="817986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78056" y="2965497"/>
              <a:ext cx="644083" cy="817986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0190" y="2965497"/>
              <a:ext cx="644083" cy="81798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2325" y="2965496"/>
              <a:ext cx="644083" cy="817986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4460" y="2965496"/>
              <a:ext cx="644083" cy="817986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1652" y="4017907"/>
              <a:ext cx="644083" cy="817986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3787" y="4017906"/>
              <a:ext cx="644083" cy="817986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5921" y="4017905"/>
              <a:ext cx="644083" cy="817986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78056" y="4017905"/>
              <a:ext cx="644083" cy="817986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0190" y="4017905"/>
              <a:ext cx="644083" cy="817986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2325" y="4017904"/>
              <a:ext cx="644083" cy="817986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4460" y="4017904"/>
              <a:ext cx="644083" cy="8179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31196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packs can be filled using these bananas?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Bananas are sold in packs of 5.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220774" y="2547746"/>
            <a:ext cx="4702451" cy="2306825"/>
            <a:chOff x="1464628" y="1913087"/>
            <a:chExt cx="6214743" cy="3048692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4628" y="1913087"/>
              <a:ext cx="782098" cy="679903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509" y="1913087"/>
              <a:ext cx="782098" cy="679903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6391" y="1913087"/>
              <a:ext cx="782098" cy="679903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7273" y="1913087"/>
              <a:ext cx="782098" cy="679903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4628" y="2702683"/>
              <a:ext cx="782097" cy="679903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510" y="2702683"/>
              <a:ext cx="782097" cy="679903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6391" y="2702683"/>
              <a:ext cx="782097" cy="679903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7273" y="2702683"/>
              <a:ext cx="782098" cy="679903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4628" y="3492280"/>
              <a:ext cx="782097" cy="679903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510" y="3492280"/>
              <a:ext cx="782097" cy="679903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6391" y="3492280"/>
              <a:ext cx="782097" cy="679903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7273" y="3492280"/>
              <a:ext cx="782098" cy="679903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4628" y="4281876"/>
              <a:ext cx="782097" cy="679903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510" y="4281876"/>
              <a:ext cx="782097" cy="679903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6391" y="4281876"/>
              <a:ext cx="782097" cy="679903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7273" y="4281876"/>
              <a:ext cx="782098" cy="67990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8493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sacks can we fill using these potatoes?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Potatoes are sold in sacks of 8.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753152" y="2548631"/>
            <a:ext cx="5628163" cy="2306235"/>
            <a:chOff x="1066252" y="1886731"/>
            <a:chExt cx="7011495" cy="2873079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6252" y="1886731"/>
              <a:ext cx="1034837" cy="632631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1584" y="1886731"/>
              <a:ext cx="1034837" cy="632631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56915" y="1886731"/>
              <a:ext cx="1034837" cy="632631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2247" y="1886731"/>
              <a:ext cx="1034837" cy="632631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7579" y="1886731"/>
              <a:ext cx="1034837" cy="632631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2910" y="1886731"/>
              <a:ext cx="1034837" cy="63263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6252" y="2639149"/>
              <a:ext cx="1034837" cy="632631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1584" y="2639149"/>
              <a:ext cx="1034837" cy="632631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56915" y="2639149"/>
              <a:ext cx="1034837" cy="632631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2247" y="2639149"/>
              <a:ext cx="1034837" cy="632631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7579" y="2639149"/>
              <a:ext cx="1034837" cy="632631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2910" y="2639149"/>
              <a:ext cx="1034837" cy="632631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6252" y="3383164"/>
              <a:ext cx="1034837" cy="632631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1584" y="3383164"/>
              <a:ext cx="1034837" cy="632631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56915" y="3383164"/>
              <a:ext cx="1034837" cy="632631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2247" y="3383164"/>
              <a:ext cx="1034837" cy="632631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7579" y="3383164"/>
              <a:ext cx="1034837" cy="632631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2910" y="3383164"/>
              <a:ext cx="1034837" cy="632631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6252" y="4127179"/>
              <a:ext cx="1034837" cy="632631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1584" y="4127179"/>
              <a:ext cx="1034837" cy="632631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56915" y="4127179"/>
              <a:ext cx="1034837" cy="632631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2247" y="4127179"/>
              <a:ext cx="1034837" cy="632631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7579" y="4127179"/>
              <a:ext cx="1034837" cy="632631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2910" y="4127179"/>
              <a:ext cx="1034837" cy="6326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87524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packs can be filled using these sweets?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Sweets are sold in packs of 9.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179132" y="2495765"/>
            <a:ext cx="4785736" cy="2341596"/>
            <a:chOff x="1447284" y="1816036"/>
            <a:chExt cx="6249431" cy="3057762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7284" y="1816036"/>
              <a:ext cx="800731" cy="439732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85026" y="2312795"/>
              <a:ext cx="800731" cy="439732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37957" y="1816036"/>
              <a:ext cx="800731" cy="439732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33293" y="2312795"/>
              <a:ext cx="800731" cy="439732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28629" y="1816036"/>
              <a:ext cx="800731" cy="439732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23966" y="2312795"/>
              <a:ext cx="800731" cy="439732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19302" y="1816036"/>
              <a:ext cx="800731" cy="439732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14638" y="2312795"/>
              <a:ext cx="800731" cy="439732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09975" y="1816036"/>
              <a:ext cx="800731" cy="439732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905311" y="2312795"/>
              <a:ext cx="800731" cy="439732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00647" y="1816036"/>
              <a:ext cx="800731" cy="439732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95984" y="2312795"/>
              <a:ext cx="800731" cy="439732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7284" y="2876671"/>
              <a:ext cx="800731" cy="439732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42620" y="3373430"/>
              <a:ext cx="800731" cy="439732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37957" y="2876671"/>
              <a:ext cx="800731" cy="439732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33293" y="3373430"/>
              <a:ext cx="800731" cy="439732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28629" y="2876671"/>
              <a:ext cx="800731" cy="439732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23966" y="3373430"/>
              <a:ext cx="800731" cy="439732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19302" y="2876671"/>
              <a:ext cx="800731" cy="439732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14638" y="3373430"/>
              <a:ext cx="800731" cy="439732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09975" y="2876671"/>
              <a:ext cx="800731" cy="439732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905311" y="3373430"/>
              <a:ext cx="800731" cy="439732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00647" y="2876671"/>
              <a:ext cx="800731" cy="439732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95984" y="3373430"/>
              <a:ext cx="800731" cy="439732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7284" y="3937307"/>
              <a:ext cx="800731" cy="439732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42620" y="4434066"/>
              <a:ext cx="800731" cy="439732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37957" y="3937307"/>
              <a:ext cx="800731" cy="439732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33293" y="4434066"/>
              <a:ext cx="800731" cy="439732"/>
            </a:xfrm>
            <a:prstGeom prst="rect">
              <a:avLst/>
            </a:prstGeom>
          </p:spPr>
        </p:pic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28629" y="3937307"/>
              <a:ext cx="800731" cy="439732"/>
            </a:xfrm>
            <a:prstGeom prst="rect">
              <a:avLst/>
            </a:prstGeom>
          </p:spPr>
        </p:pic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23966" y="4434066"/>
              <a:ext cx="800731" cy="439732"/>
            </a:xfrm>
            <a:prstGeom prst="rect">
              <a:avLst/>
            </a:prstGeom>
          </p:spPr>
        </p:pic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19302" y="3937307"/>
              <a:ext cx="800731" cy="439732"/>
            </a:xfrm>
            <a:prstGeom prst="rect">
              <a:avLst/>
            </a:prstGeom>
          </p:spPr>
        </p:pic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14638" y="4434066"/>
              <a:ext cx="800731" cy="439732"/>
            </a:xfrm>
            <a:prstGeom prst="rect">
              <a:avLst/>
            </a:prstGeom>
          </p:spPr>
        </p:pic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09975" y="3937307"/>
              <a:ext cx="800731" cy="439732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905311" y="4434066"/>
              <a:ext cx="800731" cy="439732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00647" y="3937307"/>
              <a:ext cx="800731" cy="439732"/>
            </a:xfrm>
            <a:prstGeom prst="rect">
              <a:avLst/>
            </a:prstGeom>
          </p:spPr>
        </p:pic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95984" y="4434066"/>
              <a:ext cx="800731" cy="4397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8383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packs can be filled using these sweets?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Sweets are sold in packs of 9.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179132" y="2495765"/>
            <a:ext cx="4785736" cy="2341596"/>
            <a:chOff x="1447284" y="1816036"/>
            <a:chExt cx="6249431" cy="3057762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7284" y="1816036"/>
              <a:ext cx="800731" cy="439732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85026" y="2312795"/>
              <a:ext cx="800731" cy="439732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37957" y="1816036"/>
              <a:ext cx="800731" cy="439732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33293" y="2312795"/>
              <a:ext cx="800731" cy="439732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28629" y="1816036"/>
              <a:ext cx="800731" cy="439732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23966" y="2312795"/>
              <a:ext cx="800731" cy="439732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19302" y="1816036"/>
              <a:ext cx="800731" cy="439732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14638" y="2312795"/>
              <a:ext cx="800731" cy="439732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09975" y="1816036"/>
              <a:ext cx="800731" cy="439732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905311" y="2312795"/>
              <a:ext cx="800731" cy="439732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00647" y="1816036"/>
              <a:ext cx="800731" cy="439732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95984" y="2312795"/>
              <a:ext cx="800731" cy="439732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7284" y="2876671"/>
              <a:ext cx="800731" cy="439732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42620" y="3373430"/>
              <a:ext cx="800731" cy="439732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37957" y="2876671"/>
              <a:ext cx="800731" cy="439732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33293" y="3373430"/>
              <a:ext cx="800731" cy="439732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28629" y="2876671"/>
              <a:ext cx="800731" cy="439732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23966" y="3373430"/>
              <a:ext cx="800731" cy="439732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19302" y="2876671"/>
              <a:ext cx="800731" cy="439732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14638" y="3373430"/>
              <a:ext cx="800731" cy="439732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09975" y="2876671"/>
              <a:ext cx="800731" cy="439732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905311" y="3373430"/>
              <a:ext cx="800731" cy="439732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00647" y="2876671"/>
              <a:ext cx="800731" cy="439732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95984" y="3373430"/>
              <a:ext cx="800731" cy="439732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7284" y="3937307"/>
              <a:ext cx="800731" cy="439732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42620" y="4434066"/>
              <a:ext cx="800731" cy="439732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37957" y="3937307"/>
              <a:ext cx="800731" cy="439732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33293" y="4434066"/>
              <a:ext cx="800731" cy="439732"/>
            </a:xfrm>
            <a:prstGeom prst="rect">
              <a:avLst/>
            </a:prstGeom>
          </p:spPr>
        </p:pic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28629" y="3937307"/>
              <a:ext cx="800731" cy="439732"/>
            </a:xfrm>
            <a:prstGeom prst="rect">
              <a:avLst/>
            </a:prstGeom>
          </p:spPr>
        </p:pic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23966" y="4434066"/>
              <a:ext cx="800731" cy="439732"/>
            </a:xfrm>
            <a:prstGeom prst="rect">
              <a:avLst/>
            </a:prstGeom>
          </p:spPr>
        </p:pic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19302" y="3937307"/>
              <a:ext cx="800731" cy="439732"/>
            </a:xfrm>
            <a:prstGeom prst="rect">
              <a:avLst/>
            </a:prstGeom>
          </p:spPr>
        </p:pic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14638" y="4434066"/>
              <a:ext cx="800731" cy="439732"/>
            </a:xfrm>
            <a:prstGeom prst="rect">
              <a:avLst/>
            </a:prstGeom>
          </p:spPr>
        </p:pic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09975" y="3937307"/>
              <a:ext cx="800731" cy="439732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905311" y="4434066"/>
              <a:ext cx="800731" cy="439732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00647" y="3937307"/>
              <a:ext cx="800731" cy="439732"/>
            </a:xfrm>
            <a:prstGeom prst="rect">
              <a:avLst/>
            </a:prstGeom>
          </p:spPr>
        </p:pic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95984" y="4434066"/>
              <a:ext cx="800731" cy="4397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7329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twos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buns?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659" y="1980753"/>
            <a:ext cx="916547" cy="1011837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659" y="3091936"/>
            <a:ext cx="916547" cy="1011837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440" y="1980753"/>
            <a:ext cx="916547" cy="1011837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440" y="3091936"/>
            <a:ext cx="916547" cy="1011837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221" y="1980753"/>
            <a:ext cx="916547" cy="1011837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221" y="3091936"/>
            <a:ext cx="916547" cy="1011837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002" y="1980753"/>
            <a:ext cx="916547" cy="1011837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002" y="3091936"/>
            <a:ext cx="916547" cy="1011837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783" y="1980753"/>
            <a:ext cx="916547" cy="1011837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783" y="3091936"/>
            <a:ext cx="916547" cy="1011837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564" y="1980753"/>
            <a:ext cx="916547" cy="1011837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564" y="3091936"/>
            <a:ext cx="916547" cy="1011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53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twos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socks?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793" y="1991193"/>
            <a:ext cx="820574" cy="10106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67" y="1987973"/>
            <a:ext cx="820574" cy="10106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941" y="1984753"/>
            <a:ext cx="820574" cy="101063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515" y="1981533"/>
            <a:ext cx="820574" cy="10106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3089" y="1978313"/>
            <a:ext cx="820574" cy="101063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3663" y="1975093"/>
            <a:ext cx="820574" cy="10106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237" y="1971873"/>
            <a:ext cx="820574" cy="10106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811" y="1968653"/>
            <a:ext cx="820574" cy="101063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679" y="3133983"/>
            <a:ext cx="820574" cy="101063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253" y="3130763"/>
            <a:ext cx="820574" cy="10106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827" y="3127543"/>
            <a:ext cx="820574" cy="101063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401" y="3124323"/>
            <a:ext cx="820574" cy="101063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975" y="3121103"/>
            <a:ext cx="820574" cy="101063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549" y="3117883"/>
            <a:ext cx="820574" cy="101063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3123" y="3114663"/>
            <a:ext cx="820574" cy="101063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697" y="3111443"/>
            <a:ext cx="820574" cy="1010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462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threes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acorns?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055087" y="1980937"/>
            <a:ext cx="3033826" cy="2357323"/>
            <a:chOff x="2471645" y="1120515"/>
            <a:chExt cx="4200709" cy="3264007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1645" y="1120515"/>
              <a:ext cx="667876" cy="704386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4853" y="1510713"/>
              <a:ext cx="667876" cy="704386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8062" y="1120515"/>
              <a:ext cx="667876" cy="704386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21270" y="1510713"/>
              <a:ext cx="667876" cy="70438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4478" y="1120515"/>
              <a:ext cx="667876" cy="704386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1645" y="2205227"/>
              <a:ext cx="667876" cy="704386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4853" y="2595425"/>
              <a:ext cx="667876" cy="704386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8062" y="2205227"/>
              <a:ext cx="667876" cy="704386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21270" y="2595425"/>
              <a:ext cx="667876" cy="704386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4478" y="2205227"/>
              <a:ext cx="667876" cy="70438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1645" y="3289938"/>
              <a:ext cx="667876" cy="70438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4853" y="3680136"/>
              <a:ext cx="667876" cy="704386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8062" y="3289938"/>
              <a:ext cx="667876" cy="704386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21270" y="3680136"/>
              <a:ext cx="667876" cy="704386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4478" y="3289938"/>
              <a:ext cx="667876" cy="7043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41316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threes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acorns?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949266" y="2049527"/>
            <a:ext cx="7230000" cy="2224513"/>
            <a:chOff x="489857" y="1276100"/>
            <a:chExt cx="9170926" cy="2821693"/>
          </a:xfrm>
        </p:grpSpPr>
        <p:grpSp>
          <p:nvGrpSpPr>
            <p:cNvPr id="29" name="Group 28"/>
            <p:cNvGrpSpPr/>
            <p:nvPr/>
          </p:nvGrpSpPr>
          <p:grpSpPr>
            <a:xfrm>
              <a:off x="489857" y="1276100"/>
              <a:ext cx="2785240" cy="2821693"/>
              <a:chOff x="489857" y="1349114"/>
              <a:chExt cx="2785240" cy="2821693"/>
            </a:xfrm>
          </p:grpSpPr>
          <p:pic>
            <p:nvPicPr>
              <p:cNvPr id="57" name="Picture 5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264034" y="1574938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58" name="Picture 5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049267" y="2415731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520020" y="1574937"/>
                <a:ext cx="1980899" cy="1529254"/>
              </a:xfrm>
              <a:prstGeom prst="rect">
                <a:avLst/>
              </a:prstGeom>
            </p:spPr>
          </p:pic>
        </p:grpSp>
        <p:grpSp>
          <p:nvGrpSpPr>
            <p:cNvPr id="30" name="Group 29"/>
            <p:cNvGrpSpPr/>
            <p:nvPr/>
          </p:nvGrpSpPr>
          <p:grpSpPr>
            <a:xfrm>
              <a:off x="2618419" y="1276100"/>
              <a:ext cx="2785240" cy="2821693"/>
              <a:chOff x="489857" y="1349114"/>
              <a:chExt cx="2785240" cy="2821693"/>
            </a:xfrm>
          </p:grpSpPr>
          <p:pic>
            <p:nvPicPr>
              <p:cNvPr id="39" name="Picture 3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264034" y="1574938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55" name="Picture 5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049267" y="2415731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520020" y="1574937"/>
                <a:ext cx="1980899" cy="1529254"/>
              </a:xfrm>
              <a:prstGeom prst="rect">
                <a:avLst/>
              </a:prstGeom>
            </p:spPr>
          </p:pic>
        </p:grpSp>
        <p:grpSp>
          <p:nvGrpSpPr>
            <p:cNvPr id="31" name="Group 30"/>
            <p:cNvGrpSpPr/>
            <p:nvPr/>
          </p:nvGrpSpPr>
          <p:grpSpPr>
            <a:xfrm>
              <a:off x="4746981" y="1276100"/>
              <a:ext cx="2785240" cy="2821693"/>
              <a:chOff x="489857" y="1349114"/>
              <a:chExt cx="2785240" cy="2821693"/>
            </a:xfrm>
          </p:grpSpPr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264034" y="1574938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049267" y="2415731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38" name="Picture 3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520020" y="1574937"/>
                <a:ext cx="1980899" cy="1529254"/>
              </a:xfrm>
              <a:prstGeom prst="rect">
                <a:avLst/>
              </a:prstGeom>
            </p:spPr>
          </p:pic>
        </p:grpSp>
        <p:grpSp>
          <p:nvGrpSpPr>
            <p:cNvPr id="32" name="Group 31"/>
            <p:cNvGrpSpPr/>
            <p:nvPr/>
          </p:nvGrpSpPr>
          <p:grpSpPr>
            <a:xfrm>
              <a:off x="6875543" y="1276100"/>
              <a:ext cx="2785240" cy="2821693"/>
              <a:chOff x="489857" y="1349114"/>
              <a:chExt cx="2785240" cy="2821693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264034" y="1574938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049267" y="2415731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520020" y="1574937"/>
                <a:ext cx="1980899" cy="1529254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51314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Mrs Robertson has 27 glue sticks.</a:t>
            </a:r>
          </a:p>
          <a:p>
            <a:pPr algn="ctr"/>
            <a:r>
              <a:rPr lang="en-GB" dirty="0"/>
              <a:t>She groups them into fives.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981511" y="2128570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groups of glue sticks can be made?</a:t>
            </a:r>
          </a:p>
        </p:txBody>
      </p:sp>
      <p:sp>
        <p:nvSpPr>
          <p:cNvPr id="41" name="Oval 40"/>
          <p:cNvSpPr/>
          <p:nvPr/>
        </p:nvSpPr>
        <p:spPr>
          <a:xfrm rot="20959226">
            <a:off x="759640" y="2032097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755650" y="3069798"/>
            <a:ext cx="7632700" cy="2217683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008062" y="3364579"/>
            <a:ext cx="7171204" cy="1670489"/>
            <a:chOff x="1008062" y="4063499"/>
            <a:chExt cx="7628072" cy="1776914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8062" y="4063499"/>
              <a:ext cx="250254" cy="829009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8062" y="5011404"/>
              <a:ext cx="250254" cy="829009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5586" y="4063499"/>
              <a:ext cx="250254" cy="829009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75586" y="5011404"/>
              <a:ext cx="250254" cy="829009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3110" y="4063499"/>
              <a:ext cx="250254" cy="829009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43110" y="5011404"/>
              <a:ext cx="250254" cy="829009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0634" y="4063499"/>
              <a:ext cx="250254" cy="829009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0634" y="5011404"/>
              <a:ext cx="250254" cy="829009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8158" y="4063499"/>
              <a:ext cx="250254" cy="829009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8158" y="5011404"/>
              <a:ext cx="250254" cy="829009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45682" y="4063499"/>
              <a:ext cx="250254" cy="829009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45682" y="5011404"/>
              <a:ext cx="250254" cy="829009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13208" y="4063499"/>
              <a:ext cx="250254" cy="829009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13208" y="5011404"/>
              <a:ext cx="250254" cy="829009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80734" y="4063499"/>
              <a:ext cx="250254" cy="829009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80734" y="5011404"/>
              <a:ext cx="250254" cy="829009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8258" y="4063499"/>
              <a:ext cx="250254" cy="829009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8258" y="5011404"/>
              <a:ext cx="250254" cy="829009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5782" y="4063499"/>
              <a:ext cx="250254" cy="829009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5782" y="5011404"/>
              <a:ext cx="250254" cy="829009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3306" y="4063499"/>
              <a:ext cx="250254" cy="829009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3306" y="5011404"/>
              <a:ext cx="250254" cy="829009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0830" y="4063499"/>
              <a:ext cx="250254" cy="829009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50830" y="5011404"/>
              <a:ext cx="250254" cy="829009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8354" y="4063499"/>
              <a:ext cx="250254" cy="829009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8354" y="5011404"/>
              <a:ext cx="250254" cy="829009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85880" y="4063499"/>
              <a:ext cx="250254" cy="8290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8830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=""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101</TotalTime>
  <Words>628</Words>
  <Application>Microsoft Office PowerPoint</Application>
  <PresentationFormat>On-screen Show (4:3)</PresentationFormat>
  <Paragraphs>161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Arial</vt:lpstr>
      <vt:lpstr>Calibri</vt:lpstr>
      <vt:lpstr>Twinkl</vt:lpstr>
      <vt:lpstr>Office Theme</vt:lpstr>
      <vt:lpstr>PowerPoint Presentation</vt:lpstr>
      <vt:lpstr>Division</vt:lpstr>
      <vt:lpstr>Division</vt:lpstr>
      <vt:lpstr>Division</vt:lpstr>
      <vt:lpstr>Division</vt:lpstr>
      <vt:lpstr>Division</vt:lpstr>
      <vt:lpstr>Division</vt:lpstr>
      <vt:lpstr>Division</vt:lpstr>
      <vt:lpstr>Sharing Equally</vt:lpstr>
      <vt:lpstr>Sharing Equally</vt:lpstr>
      <vt:lpstr>Sharing Equally</vt:lpstr>
      <vt:lpstr>Sharing Equally</vt:lpstr>
      <vt:lpstr>Sharing Equally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Windows User</cp:lastModifiedBy>
  <cp:revision>8</cp:revision>
  <dcterms:created xsi:type="dcterms:W3CDTF">2019-07-14T10:22:27Z</dcterms:created>
  <dcterms:modified xsi:type="dcterms:W3CDTF">2020-05-18T18:51:35Z</dcterms:modified>
</cp:coreProperties>
</file>