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9" r:id="rId3"/>
    <p:sldId id="277" r:id="rId4"/>
    <p:sldId id="259" r:id="rId5"/>
    <p:sldId id="263" r:id="rId6"/>
    <p:sldId id="260" r:id="rId7"/>
    <p:sldId id="261" r:id="rId8"/>
    <p:sldId id="262" r:id="rId9"/>
    <p:sldId id="264" r:id="rId10"/>
    <p:sldId id="265" r:id="rId11"/>
    <p:sldId id="27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39" autoAdjust="0"/>
    <p:restoredTop sz="94660"/>
  </p:normalViewPr>
  <p:slideViewPr>
    <p:cSldViewPr>
      <p:cViewPr varScale="1">
        <p:scale>
          <a:sx n="69" d="100"/>
          <a:sy n="69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94BF-DE3D-4811-BA65-94946CF954B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146F0-59D8-4D12-A7D5-C9DC3FEB793F}" type="slidenum">
              <a:rPr lang="en-GB" smtClean="0"/>
              <a:t>‹#›</a:t>
            </a:fld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 advClick="0" advTm="5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94BF-DE3D-4811-BA65-94946CF954B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146F0-59D8-4D12-A7D5-C9DC3FEB79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 advClick="0" advTm="5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94BF-DE3D-4811-BA65-94946CF954B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146F0-59D8-4D12-A7D5-C9DC3FEB79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94BF-DE3D-4811-BA65-94946CF954B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146F0-59D8-4D12-A7D5-C9DC3FEB79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94BF-DE3D-4811-BA65-94946CF954B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146F0-59D8-4D12-A7D5-C9DC3FEB79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94BF-DE3D-4811-BA65-94946CF954B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146F0-59D8-4D12-A7D5-C9DC3FEB79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94BF-DE3D-4811-BA65-94946CF954B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146F0-59D8-4D12-A7D5-C9DC3FEB79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94BF-DE3D-4811-BA65-94946CF954B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146F0-59D8-4D12-A7D5-C9DC3FEB79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94BF-DE3D-4811-BA65-94946CF954B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146F0-59D8-4D12-A7D5-C9DC3FEB79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94BF-DE3D-4811-BA65-94946CF954B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146F0-59D8-4D12-A7D5-C9DC3FEB79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94BF-DE3D-4811-BA65-94946CF954B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146F0-59D8-4D12-A7D5-C9DC3FEB79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5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540294BF-DE3D-4811-BA65-94946CF954B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367146F0-59D8-4D12-A7D5-C9DC3FEB793F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 advClick="0" advTm="5000">
    <p:pull/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Castle Acre Primary Academy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July 2021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Welcome to the </a:t>
            </a:r>
            <a:br>
              <a:rPr lang="en-GB" sz="4000" dirty="0" smtClean="0">
                <a:latin typeface="Comic Sans MS" panose="030F0702030302020204" pitchFamily="66" charset="0"/>
              </a:rPr>
            </a:br>
            <a:r>
              <a:rPr lang="en-GB" sz="4000" dirty="0" smtClean="0">
                <a:latin typeface="Comic Sans MS" panose="030F0702030302020204" pitchFamily="66" charset="0"/>
              </a:rPr>
              <a:t>Oak Class</a:t>
            </a:r>
            <a:br>
              <a:rPr lang="en-GB" sz="4000" dirty="0" smtClean="0">
                <a:latin typeface="Comic Sans MS" panose="030F0702030302020204" pitchFamily="66" charset="0"/>
              </a:rPr>
            </a:br>
            <a:r>
              <a:rPr lang="en-GB" sz="4000" dirty="0" smtClean="0">
                <a:latin typeface="Comic Sans MS" panose="030F0702030302020204" pitchFamily="66" charset="0"/>
              </a:rPr>
              <a:t>Y4/5</a:t>
            </a:r>
            <a:br>
              <a:rPr lang="en-GB" sz="4000" dirty="0" smtClean="0">
                <a:latin typeface="Comic Sans MS" panose="030F0702030302020204" pitchFamily="66" charset="0"/>
              </a:rPr>
            </a:br>
            <a:r>
              <a:rPr lang="en-GB" sz="4000" dirty="0" smtClean="0">
                <a:latin typeface="Comic Sans MS" panose="030F0702030302020204" pitchFamily="66" charset="0"/>
              </a:rPr>
              <a:t>Art Exhibition </a:t>
            </a:r>
            <a:br>
              <a:rPr lang="en-GB" sz="4000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(Part one)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295477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662" b="97708" l="129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268760"/>
            <a:ext cx="4956043" cy="371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078888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24" b="100000" l="4680" r="960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836712"/>
            <a:ext cx="6204181" cy="4653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08367737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96" b="98110" l="4035" r="9912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64704"/>
            <a:ext cx="6328207" cy="471652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03835941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692696"/>
            <a:ext cx="3919850" cy="5037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46245640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196752"/>
            <a:ext cx="3219822" cy="42930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29074704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682" b="97119" l="2488" r="993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124744"/>
            <a:ext cx="5650197" cy="4032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2126046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8532" r="8943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412776"/>
            <a:ext cx="4534359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6378167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79" b="100000" l="3045" r="969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484783"/>
            <a:ext cx="4610721" cy="3458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10882184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703" b="96517" l="1741" r="984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268760"/>
            <a:ext cx="4982068" cy="3736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866368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Please watch part two to see more of our work.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488203"/>
      </p:ext>
    </p:extLst>
  </p:cSld>
  <p:clrMapOvr>
    <a:masterClrMapping/>
  </p:clrMapOvr>
  <p:transition spd="slow" advClick="0" advTm="5000">
    <p:pull/>
  </p:transition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242</TotalTime>
  <Words>20</Words>
  <Application>Microsoft Office PowerPoint</Application>
  <PresentationFormat>On-screen Show (4:3)</PresentationFormat>
  <Paragraphs>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Horizon</vt:lpstr>
      <vt:lpstr>Welcome to the  Oak Class Y4/5 Art Exhibition  (Part one)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Please watch part two to see more of our work.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Oak Class Y4/5 Art Exhibition</dc:title>
  <dc:creator>Julie Easter</dc:creator>
  <cp:lastModifiedBy>Windows User</cp:lastModifiedBy>
  <cp:revision>73</cp:revision>
  <dcterms:created xsi:type="dcterms:W3CDTF">2021-07-08T13:27:58Z</dcterms:created>
  <dcterms:modified xsi:type="dcterms:W3CDTF">2021-07-09T11:30:45Z</dcterms:modified>
</cp:coreProperties>
</file>