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92"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EC9E223-39CF-4672-A1A8-F35DF1A17A83}"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949CF3-03A3-4307-9454-450DC15B7B79}" type="slidenum">
              <a:rPr lang="en-US" smtClean="0"/>
              <a:t>‹#›</a:t>
            </a:fld>
            <a:endParaRPr lang="en-US"/>
          </a:p>
        </p:txBody>
      </p:sp>
    </p:spTree>
    <p:extLst>
      <p:ext uri="{BB962C8B-B14F-4D97-AF65-F5344CB8AC3E}">
        <p14:creationId xmlns:p14="http://schemas.microsoft.com/office/powerpoint/2010/main" val="30981671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C9E223-39CF-4672-A1A8-F35DF1A17A83}"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949CF3-03A3-4307-9454-450DC15B7B79}" type="slidenum">
              <a:rPr lang="en-US" smtClean="0"/>
              <a:t>‹#›</a:t>
            </a:fld>
            <a:endParaRPr lang="en-US"/>
          </a:p>
        </p:txBody>
      </p:sp>
    </p:spTree>
    <p:extLst>
      <p:ext uri="{BB962C8B-B14F-4D97-AF65-F5344CB8AC3E}">
        <p14:creationId xmlns:p14="http://schemas.microsoft.com/office/powerpoint/2010/main" val="2773514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EC9E223-39CF-4672-A1A8-F35DF1A17A83}"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949CF3-03A3-4307-9454-450DC15B7B79}" type="slidenum">
              <a:rPr lang="en-US" smtClean="0"/>
              <a:t>‹#›</a:t>
            </a:fld>
            <a:endParaRPr lang="en-US"/>
          </a:p>
        </p:txBody>
      </p:sp>
    </p:spTree>
    <p:extLst>
      <p:ext uri="{BB962C8B-B14F-4D97-AF65-F5344CB8AC3E}">
        <p14:creationId xmlns:p14="http://schemas.microsoft.com/office/powerpoint/2010/main" val="2249492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EC9E223-39CF-4672-A1A8-F35DF1A17A83}"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949CF3-03A3-4307-9454-450DC15B7B79}" type="slidenum">
              <a:rPr lang="en-US" smtClean="0"/>
              <a:t>‹#›</a:t>
            </a:fld>
            <a:endParaRPr lang="en-US"/>
          </a:p>
        </p:txBody>
      </p:sp>
    </p:spTree>
    <p:extLst>
      <p:ext uri="{BB962C8B-B14F-4D97-AF65-F5344CB8AC3E}">
        <p14:creationId xmlns:p14="http://schemas.microsoft.com/office/powerpoint/2010/main" val="3865425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EC9E223-39CF-4672-A1A8-F35DF1A17A83}" type="datetimeFigureOut">
              <a:rPr lang="en-US" smtClean="0"/>
              <a:t>2/20/2021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949CF3-03A3-4307-9454-450DC15B7B79}" type="slidenum">
              <a:rPr lang="en-US" smtClean="0"/>
              <a:t>‹#›</a:t>
            </a:fld>
            <a:endParaRPr lang="en-US"/>
          </a:p>
        </p:txBody>
      </p:sp>
    </p:spTree>
    <p:extLst>
      <p:ext uri="{BB962C8B-B14F-4D97-AF65-F5344CB8AC3E}">
        <p14:creationId xmlns:p14="http://schemas.microsoft.com/office/powerpoint/2010/main" val="553023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EC9E223-39CF-4672-A1A8-F35DF1A17A83}" type="datetimeFigureOut">
              <a:rPr lang="en-US" smtClean="0"/>
              <a:t>2/20/2021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949CF3-03A3-4307-9454-450DC15B7B79}" type="slidenum">
              <a:rPr lang="en-US" smtClean="0"/>
              <a:t>‹#›</a:t>
            </a:fld>
            <a:endParaRPr lang="en-US"/>
          </a:p>
        </p:txBody>
      </p:sp>
    </p:spTree>
    <p:extLst>
      <p:ext uri="{BB962C8B-B14F-4D97-AF65-F5344CB8AC3E}">
        <p14:creationId xmlns:p14="http://schemas.microsoft.com/office/powerpoint/2010/main" val="3448880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C9E223-39CF-4672-A1A8-F35DF1A17A83}" type="datetimeFigureOut">
              <a:rPr lang="en-US" smtClean="0"/>
              <a:t>2/20/2021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0949CF3-03A3-4307-9454-450DC15B7B79}" type="slidenum">
              <a:rPr lang="en-US" smtClean="0"/>
              <a:t>‹#›</a:t>
            </a:fld>
            <a:endParaRPr lang="en-US"/>
          </a:p>
        </p:txBody>
      </p:sp>
    </p:spTree>
    <p:extLst>
      <p:ext uri="{BB962C8B-B14F-4D97-AF65-F5344CB8AC3E}">
        <p14:creationId xmlns:p14="http://schemas.microsoft.com/office/powerpoint/2010/main" val="3547884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C9E223-39CF-4672-A1A8-F35DF1A17A83}"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949CF3-03A3-4307-9454-450DC15B7B79}" type="slidenum">
              <a:rPr lang="en-US" smtClean="0"/>
              <a:t>‹#›</a:t>
            </a:fld>
            <a:endParaRPr lang="en-US"/>
          </a:p>
        </p:txBody>
      </p:sp>
    </p:spTree>
    <p:extLst>
      <p:ext uri="{BB962C8B-B14F-4D97-AF65-F5344CB8AC3E}">
        <p14:creationId xmlns:p14="http://schemas.microsoft.com/office/powerpoint/2010/main" val="4170145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C9E223-39CF-4672-A1A8-F35DF1A17A83}"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949CF3-03A3-4307-9454-450DC15B7B79}" type="slidenum">
              <a:rPr lang="en-US" smtClean="0"/>
              <a:t>‹#›</a:t>
            </a:fld>
            <a:endParaRPr lang="en-US"/>
          </a:p>
        </p:txBody>
      </p:sp>
    </p:spTree>
    <p:extLst>
      <p:ext uri="{BB962C8B-B14F-4D97-AF65-F5344CB8AC3E}">
        <p14:creationId xmlns:p14="http://schemas.microsoft.com/office/powerpoint/2010/main" val="35405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C9E223-39CF-4672-A1A8-F35DF1A17A83}"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949CF3-03A3-4307-9454-450DC15B7B79}" type="slidenum">
              <a:rPr lang="en-US" smtClean="0"/>
              <a:t>‹#›</a:t>
            </a:fld>
            <a:endParaRPr lang="en-US"/>
          </a:p>
        </p:txBody>
      </p:sp>
    </p:spTree>
    <p:extLst>
      <p:ext uri="{BB962C8B-B14F-4D97-AF65-F5344CB8AC3E}">
        <p14:creationId xmlns:p14="http://schemas.microsoft.com/office/powerpoint/2010/main" val="1434709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C9E223-39CF-4672-A1A8-F35DF1A17A83}"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949CF3-03A3-4307-9454-450DC15B7B79}" type="slidenum">
              <a:rPr lang="en-US" smtClean="0"/>
              <a:t>‹#›</a:t>
            </a:fld>
            <a:endParaRPr lang="en-US"/>
          </a:p>
        </p:txBody>
      </p:sp>
    </p:spTree>
    <p:extLst>
      <p:ext uri="{BB962C8B-B14F-4D97-AF65-F5344CB8AC3E}">
        <p14:creationId xmlns:p14="http://schemas.microsoft.com/office/powerpoint/2010/main" val="542459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C9E223-39CF-4672-A1A8-F35DF1A17A83}" type="datetimeFigureOut">
              <a:rPr lang="en-US" smtClean="0"/>
              <a:t>2/20/2021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949CF3-03A3-4307-9454-450DC15B7B79}" type="slidenum">
              <a:rPr lang="en-US" smtClean="0"/>
              <a:t>‹#›</a:t>
            </a:fld>
            <a:endParaRPr lang="en-US"/>
          </a:p>
        </p:txBody>
      </p:sp>
    </p:spTree>
    <p:extLst>
      <p:ext uri="{BB962C8B-B14F-4D97-AF65-F5344CB8AC3E}">
        <p14:creationId xmlns:p14="http://schemas.microsoft.com/office/powerpoint/2010/main" val="604394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s://mail.google.com/mail/u/0?ui=2&amp;ik=33ffa77d5f&amp;attid=0.1&amp;permmsgid=msg-a:r-7355043042918445422&amp;th=177687d4429e015c&amp;view=fimg&amp;sz=s0-l75-ft&amp;attbid=ANGjdJ8_iCnwrGbNriwf9PImXO8c_PKNvv92knZy7OGMYXHiH22FWqFLl37VxfGoMATlx7snwB5txgoUDSRqG8FYDCffppVJGGa6Yi9vtAL6DYRwK67dLvu_gnn5t2c&amp;disp=emb&amp;realattid=177687d0f57c48472583"/>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ttps://mail.google.com/mail/u/0?ui=2&amp;ik=33ffa77d5f&amp;attid=0.1&amp;permmsgid=msg-a:r-7355043042918445422&amp;th=177687d4429e015c&amp;view=fimg&amp;sz=s0-l75-ft&amp;attbid=ANGjdJ8_iCnwrGbNriwf9PImXO8c_PKNvv92knZy7OGMYXHiH22FWqFLl37VxfGoMATlx7snwB5txgoUDSRqG8FYDCffppVJGGa6Yi9vtAL6DYRwK67dLvu_gnn5t2c&amp;disp=emb&amp;realattid=177687d0f57c48472583"/>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9"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b="55736"/>
          <a:stretch/>
        </p:blipFill>
        <p:spPr bwMode="auto">
          <a:xfrm>
            <a:off x="1524000" y="0"/>
            <a:ext cx="6096000" cy="67458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816511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t="44349" b="15915"/>
          <a:stretch/>
        </p:blipFill>
        <p:spPr bwMode="auto">
          <a:xfrm>
            <a:off x="1600200" y="228600"/>
            <a:ext cx="6096000" cy="60557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731596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l="236" t="84189" r="-236" b="-49755"/>
          <a:stretch/>
        </p:blipFill>
        <p:spPr bwMode="auto">
          <a:xfrm>
            <a:off x="1524000" y="838200"/>
            <a:ext cx="6096000" cy="9992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49090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8915400" cy="1676400"/>
          </a:xfrm>
        </p:spPr>
        <p:txBody>
          <a:bodyPr>
            <a:noAutofit/>
          </a:bodyPr>
          <a:lstStyle/>
          <a:p>
            <a:r>
              <a:rPr lang="en-US" sz="3600" dirty="0" smtClean="0">
                <a:latin typeface="Comic Sans MS" panose="030F0702030302020204" pitchFamily="66" charset="0"/>
              </a:rPr>
              <a:t>Read through those examples again.</a:t>
            </a:r>
            <a:br>
              <a:rPr lang="en-US" sz="3600" dirty="0" smtClean="0">
                <a:latin typeface="Comic Sans MS" panose="030F0702030302020204" pitchFamily="66" charset="0"/>
              </a:rPr>
            </a:br>
            <a:r>
              <a:rPr lang="en-US" sz="3600" dirty="0" smtClean="0">
                <a:latin typeface="Comic Sans MS" panose="030F0702030302020204" pitchFamily="66" charset="0"/>
              </a:rPr>
              <a:t>Which story opening is your favourite? Why?</a:t>
            </a:r>
            <a:endParaRPr lang="en-US" sz="3600" dirty="0">
              <a:latin typeface="Comic Sans MS" panose="030F0702030302020204" pitchFamily="66" charset="0"/>
            </a:endParaRPr>
          </a:p>
        </p:txBody>
      </p:sp>
      <p:sp>
        <p:nvSpPr>
          <p:cNvPr id="4" name="TextBox 3"/>
          <p:cNvSpPr txBox="1"/>
          <p:nvPr/>
        </p:nvSpPr>
        <p:spPr>
          <a:xfrm>
            <a:off x="152400" y="2133600"/>
            <a:ext cx="8762999" cy="1200329"/>
          </a:xfrm>
          <a:prstGeom prst="rect">
            <a:avLst/>
          </a:prstGeom>
          <a:solidFill>
            <a:schemeClr val="accent5">
              <a:lumMod val="20000"/>
              <a:lumOff val="80000"/>
            </a:schemeClr>
          </a:solidFill>
          <a:ln w="19050">
            <a:solidFill>
              <a:schemeClr val="tx1"/>
            </a:solidFill>
          </a:ln>
        </p:spPr>
        <p:txBody>
          <a:bodyPr wrap="square" rtlCol="0">
            <a:spAutoFit/>
          </a:bodyPr>
          <a:lstStyle/>
          <a:p>
            <a:r>
              <a:rPr lang="en-US" u="sng" dirty="0" smtClean="0">
                <a:latin typeface="Comic Sans MS" panose="030F0702030302020204" pitchFamily="66" charset="0"/>
              </a:rPr>
              <a:t>Your task:</a:t>
            </a:r>
          </a:p>
          <a:p>
            <a:endParaRPr lang="en-US" dirty="0">
              <a:latin typeface="Comic Sans MS" panose="030F0702030302020204" pitchFamily="66" charset="0"/>
            </a:endParaRPr>
          </a:p>
          <a:p>
            <a:r>
              <a:rPr lang="en-US" dirty="0" smtClean="0">
                <a:latin typeface="Comic Sans MS" panose="030F0702030302020204" pitchFamily="66" charset="0"/>
              </a:rPr>
              <a:t>Pick one of the just-so stories. Re-write the opening with your chosen story opener.</a:t>
            </a:r>
            <a:endParaRPr lang="en-US" dirty="0">
              <a:latin typeface="Comic Sans MS" panose="030F0702030302020204" pitchFamily="66" charset="0"/>
            </a:endParaRPr>
          </a:p>
        </p:txBody>
      </p:sp>
      <p:sp>
        <p:nvSpPr>
          <p:cNvPr id="5" name="TextBox 4"/>
          <p:cNvSpPr txBox="1"/>
          <p:nvPr/>
        </p:nvSpPr>
        <p:spPr>
          <a:xfrm>
            <a:off x="152400" y="3543867"/>
            <a:ext cx="8458200" cy="1200329"/>
          </a:xfrm>
          <a:prstGeom prst="rect">
            <a:avLst/>
          </a:prstGeom>
          <a:solidFill>
            <a:schemeClr val="accent3">
              <a:lumMod val="20000"/>
              <a:lumOff val="80000"/>
            </a:schemeClr>
          </a:solidFill>
          <a:ln w="28575">
            <a:solidFill>
              <a:schemeClr val="tx1"/>
            </a:solidFill>
          </a:ln>
        </p:spPr>
        <p:txBody>
          <a:bodyPr wrap="square" rtlCol="0">
            <a:spAutoFit/>
          </a:bodyPr>
          <a:lstStyle/>
          <a:p>
            <a:r>
              <a:rPr lang="en-US" u="sng" dirty="0" smtClean="0">
                <a:latin typeface="Adobe Caslon Pro" pitchFamily="18" charset="0"/>
              </a:rPr>
              <a:t>Miss George’s example for a dialogue opening:</a:t>
            </a:r>
          </a:p>
          <a:p>
            <a:r>
              <a:rPr lang="en-US" dirty="0" smtClean="0">
                <a:latin typeface="Adobe Caslon Pro" pitchFamily="18" charset="0"/>
              </a:rPr>
              <a:t>“Oh my, elephant. Your trunk is humongous!” jeered the cheeky monkey as he swung from the vines. “But why is it so gigantic?”</a:t>
            </a:r>
          </a:p>
          <a:p>
            <a:r>
              <a:rPr lang="en-US" dirty="0" smtClean="0">
                <a:latin typeface="Adobe Caslon Pro" pitchFamily="18" charset="0"/>
              </a:rPr>
              <a:t>“My dearest monkey,” replied the elephant, “sit still and I will tell you.”</a:t>
            </a:r>
          </a:p>
        </p:txBody>
      </p:sp>
      <p:sp>
        <p:nvSpPr>
          <p:cNvPr id="6" name="TextBox 5"/>
          <p:cNvSpPr txBox="1"/>
          <p:nvPr/>
        </p:nvSpPr>
        <p:spPr>
          <a:xfrm>
            <a:off x="160308" y="4953000"/>
            <a:ext cx="8458200" cy="1200329"/>
          </a:xfrm>
          <a:prstGeom prst="rect">
            <a:avLst/>
          </a:prstGeom>
          <a:solidFill>
            <a:schemeClr val="accent2">
              <a:lumMod val="20000"/>
              <a:lumOff val="80000"/>
            </a:schemeClr>
          </a:solidFill>
          <a:ln w="28575">
            <a:solidFill>
              <a:schemeClr val="tx1"/>
            </a:solidFill>
          </a:ln>
        </p:spPr>
        <p:txBody>
          <a:bodyPr wrap="square" rtlCol="0">
            <a:spAutoFit/>
          </a:bodyPr>
          <a:lstStyle/>
          <a:p>
            <a:r>
              <a:rPr lang="en-US" u="sng" dirty="0" smtClean="0">
                <a:latin typeface="Adobe Caslon Pro" pitchFamily="18" charset="0"/>
              </a:rPr>
              <a:t>Miss George’s example for a setting opening:</a:t>
            </a:r>
          </a:p>
          <a:p>
            <a:r>
              <a:rPr lang="en-US" dirty="0" smtClean="0">
                <a:latin typeface="Adobe Caslon Pro" pitchFamily="18" charset="0"/>
              </a:rPr>
              <a:t>The vast, majestic trees towered above everything in sight while the sun stretched across the sky. Emerald green leaves swayed gently to the rhythm of the wind. There, in amongst the magnificent forest, stood an elephant.</a:t>
            </a:r>
          </a:p>
        </p:txBody>
      </p:sp>
    </p:spTree>
    <p:extLst>
      <p:ext uri="{BB962C8B-B14F-4D97-AF65-F5344CB8AC3E}">
        <p14:creationId xmlns:p14="http://schemas.microsoft.com/office/powerpoint/2010/main" val="42398855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TotalTime>
  <Words>131</Words>
  <Application>Microsoft Office PowerPoint</Application>
  <PresentationFormat>On-screen Show (4:3)</PresentationFormat>
  <Paragraphs>9</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Read through those examples again. Which story opening is your favourite? Why?</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&amp; Danny</dc:creator>
  <cp:lastModifiedBy>Helen &amp; Danny</cp:lastModifiedBy>
  <cp:revision>3</cp:revision>
  <dcterms:created xsi:type="dcterms:W3CDTF">2021-02-20T13:41:57Z</dcterms:created>
  <dcterms:modified xsi:type="dcterms:W3CDTF">2021-02-20T14:08:06Z</dcterms:modified>
</cp:coreProperties>
</file>