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868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78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12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115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35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053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356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7928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009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929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015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6E086-47EB-44B1-9871-C3A19DE3D4C3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2DB9D1-4F0B-43C3-80CE-24E1FD8714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150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1143" y="1946275"/>
            <a:ext cx="6619875" cy="4591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r="2835" b="11684"/>
          <a:stretch/>
        </p:blipFill>
        <p:spPr>
          <a:xfrm>
            <a:off x="1" y="89767"/>
            <a:ext cx="5698836" cy="280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870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1</cp:revision>
  <dcterms:created xsi:type="dcterms:W3CDTF">2021-02-22T18:27:28Z</dcterms:created>
  <dcterms:modified xsi:type="dcterms:W3CDTF">2021-02-22T18:27:49Z</dcterms:modified>
</cp:coreProperties>
</file>