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5-01-11T12:11:55.142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15451 5482,'22'0,"20"0,-21 0,0 0,22 0,-22 0,21 0,0 0,-20 0,-22 0,42 0,-21 0,0 0,0 0,1 0,-1 0,21 0,-42 0,21 0,-21 0,43 0,-43 0,21 0,-21 0,21 0,0 0,-21 0,21 0,-21 21,21-21,1 0,-22 0,21 0,0 0,0 0,-21 0,21 0,22 0,-43 0,42 22,-21-22,0 0,0 0,22 0,-22 0,0 0,0 21,22-21,-22 0,42 0,-42 0,1 0,20 0,0 0,1 0,-22 0,0 0,-21 0,21 0,0 0,-21 0,21 0,-21 0,22 0,20 0,-42 0,42 0,-21 0,1 0,-1 0,0 0,0-21,0 21,0 0,1 0,-22 0,42 0,-21 0,0 0,0 0,22 0,-43 0,42 0,-21 0,0 0,22 0,-22 0,21 0,-21 0,1 0,-1 0,0 0,-21 0,21 0,-21 0,21 0,0 0,1 0,-22 0,42 0,-21 0,0 0,0 0,1 0,-1 0,-21 0,21 0,0 0,0 0,22 0,-43 0,21 0,0 0,0 0,21 21,-20 0,-1-21,0 0,21 0,-21 0,22 0,-22 0,0 0,0 0,-21 0,21 0,1 0,-1 0,0 0,0 0,-21 0,21 0,-21 0,0 0,0-21,-21 21,0 0,21 0,-21 0,21 0,-21-21,-1 21,22 0,-21 0,0-22,0 22,-43 0,22-21,21-21,-64 42,22 0,-22-21,22 0,41 21,1 0,-21 0,21-22,0 22,21 0,-22 0,1 0,0 0,-21 0,-1 0,22 0,-21 0,-22 0,22 0,21 0,0 0,-22 0,43 0,-21 0,0 0,0 0,21 0,-42 0,42 0,-43 0,22 0,-21 0,-1 0,1 0,21 0,-21 0,42 64,0-64,-22 0,-20 0,21 0,-21 0,-1 0,43 0,-42 0,0 0,-43-21,64 21,-22 0,1 0,21 0,0 0,-43 0,1-21,63 21,-21 0,-1 0,22 0,-21 0,-21-22,0 1,-22 0,1 21,-1 0,22-21,-1 21,1-42,42 42,0 0,-21 0,-21-22,20 22,-20-21,42 21,-21 0,21 0,-21 0,21 0,-21 0,-1 0,1 0,21 0,0 0,0 0,21 0,1 0,-22 21,0 22,42-43,-21 0,43 0,-22 0,0 0,1 0,-22 0,21 0,0 0,-20 0,20 0,0 0,1 0,-1 0,0 0,-21 0,43 0,-22 0,1 0,-22 0,42-21,-20 21,-1 0,-21 0,21 0,43 0,-43 0,-20 0,20 0,0 0,-42 0,21 0,1 0,-1 0,0 0,-21 0,42 0,-21 0,1 0,20 0,-21 0,43 0,-43 0,42 0,-20 0,-1 0,0 0,-21 0,1 0,20 0,-21 0,0 0,22 0,-43 0,21 0,0-22,0 22,0 0,22 0,-22 0,21 0,-42 0,21 0,22 0,-22 0,0 0,0 0,-21-21,0 21,21 0,0 0,-21 0,22 0,-22 0,42 0,-21 0,0 0,0 0,22 0,-43 0,42 0,22 0,-64 0,21 0,0 0,0 0,21 0,-42 0,22 0,-22 0,42 0,-21 0,0 0,-21 21,0-21,0 0,0 22,21-22,-21 21,0 0,0 0,22-21,-22 21,0 0,0-21,0 22,0-22,0 21,0 0,0-21,0 21,0 0,-43-21,43 21,0-21,0 22,-21-22,-21 0,21 0,-22 0,1 0,0 0,20 0,-20 0,21 0,0 0,-22 0,-20 0,-1 21,1-21,21 21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</inkml:traceFormat>
        <inkml:channelProperties>
          <inkml:channelProperty channel="X" name="resolution" value="28.36879" units="1/cm"/>
          <inkml:channelProperty channel="Y" name="resolution" value="28.30189" units="1/cm"/>
        </inkml:channelProperties>
      </inkml:inkSource>
      <inkml:timestamp xml:id="ts0" timeString="2015-01-11T12:12:34.582"/>
    </inkml:context>
    <inkml:brush xml:id="br0">
      <inkml:brushProperty name="width" value="0.26667" units="cm"/>
      <inkml:brushProperty name="height" value="0.53333" units="cm"/>
      <inkml:brushProperty name="color" value="#00FF00"/>
      <inkml:brushProperty name="tip" value="rectangle"/>
      <inkml:brushProperty name="rasterOp" value="maskPen"/>
      <inkml:brushProperty name="fitToCurve" value="1"/>
    </inkml:brush>
  </inkml:definitions>
  <inkml:trace contextRef="#ctx0" brushRef="#br0">0 65,'0'0,"31"0,-31 0,30 0,0 0,0 0,-30 0,31 0,29 0,-30 0,1 0,29 0,-30 0,1 0,29 0,-60 0,61 0,-61 0,30 0,0 0,0 0,-30 0,30 0,1 0,-1 0,0-31,0 31,1 0,-1 0,0 0,31 0,-61 0,30 0,30 0,1 0,-31 0,0 0,61 0,-61 0,31 0,29 0,-29 0,30 0,-1 0,1 0,0 0,-1 31,-29-31,30 0,-31 0,-60 30,30-30,1 0,-1 0,0 0,-30 0,30 0,1 0,-31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BDCF-8166-4D0F-A684-C8D617E986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1991AE-349E-472D-98F0-79039CC71B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312D4-E8CB-49DB-98A2-AD9DD99E1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A0A22-C731-4096-9766-51B4BD699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3D7F8-29E7-4E1B-8762-87F860537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834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9F916-D0C1-4A4F-9859-4EDE42037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7385A-9262-494B-A63C-6406D8D4A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64D91-74E3-4E51-945A-749E2CEFF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67C28-360E-44AE-B986-1FB7AC8F5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D969D-6C86-4FFA-BE46-3FC6E91E3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471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4CFA6-8B2F-4B15-BC54-42284310E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C6932-363A-422F-B2F9-DC4324997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E91E1-D9A5-430B-B3E2-8C88C813B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23DBF-0E6B-4D99-9B5C-998FAE0F7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E87A1-5909-4B27-9205-EB3890D6D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510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EEE0F-59F4-4268-89EA-A768BCA31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1CB92-5CE0-49E9-96B1-DDE89613A4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67F108-A09C-4F57-B1BE-AD563F7B08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69DAC9-009B-492B-AA45-9F883475C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28FE5-8BCF-4A3F-B4D4-576F9C7DB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1671DD-BECC-4963-B1AF-7FFB467BB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89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B05B1-CD03-4A2B-A331-C5A638B34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A60D0-6134-4C95-A966-FA559356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5B308-67E6-47B2-9A7D-BED0AC00E5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64DAD-AB36-4944-BAF1-4A3A416D41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18D56-E3C9-4733-9636-B63B978F69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1A41F6-82D2-4AAA-A450-CC853D9E6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E3F21F-0D61-46BE-93D2-A93F30D8A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A63B12-3702-4FE8-8CEC-EE19398DB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19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2646D-01B1-48AB-900A-9820E94D1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FF2BF2-62F8-4C1D-9507-3D9710014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9D37A-A4DE-4F48-958B-EF6EF26FD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207EFE-DD1B-4CD6-89F9-A6A741C4C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812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2356F0-D0B5-468F-8F18-4BF2384C0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051FAD-C223-4478-AF63-BD6EE5369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45848D-51CD-4140-A91E-2309595AC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98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7BEB7-D4C4-484F-93BD-9A310D75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CEAA8C-288A-49A0-9ED9-3DE971391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774E03-F3A2-4B3B-8A55-5D2B1C78A9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57C693-A30A-468C-9CE4-F6519F589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F7016F-43F1-488B-A3B1-AFF72047A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32BEF9-4F37-4EBB-BB2C-43D9168D5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720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9716B-CDD0-4370-A65B-50363BD79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CBCF7A-9FAE-475B-B9DC-C4A6AC3062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98B36B-A422-48E4-BC29-FB0F4B8AC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6A80EC-C99A-43B0-9BF8-1915DBB28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E5E850-26AD-46D9-AC9D-25305A712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561596-87F6-4DDA-B1A4-C4DBF19A1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07D7A-6560-4BE8-A7DB-680971FB5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A8171D-1214-4580-86ED-6B402DEE0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F8BA75-D369-493A-8460-BD9A05C40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0D882-351B-4159-9516-3B4616C99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CD861-D6E6-47C6-BE9B-60B3E6F7C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3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A9ADB7-5512-478F-B59F-0FC4E10C2E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11AAC1-3F88-4456-A566-1DBD134F85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33D51-BA42-47C2-A648-02646DE58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18D59-7E8A-4275-BA55-87EB8A6D8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D73A4-86D1-47EA-A9DC-423B78DB6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39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B32440-A8EF-46A4-B655-7F6EDDDE2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47FA5-4333-4FDE-8EF5-20F5E9C3E7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BD98C-AF8D-442D-8C55-207305A27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D70DE-4947-4408-88C8-4944EF7131C9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C56D4-2271-4060-8E30-0F4FB4D762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7A45E-7E99-4575-A5BD-670D1A03B6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4DB8D-AEDE-4887-82E0-A60677A02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95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customXml" Target="../ink/ink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2F5BB-E935-4C31-AC7E-C038EDDA71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19D405-7FD5-449B-9EB1-09324A6817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F55BD52-04A2-4BAF-A82A-8BC5644C4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527" y="0"/>
            <a:ext cx="50228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581F67-A112-4588-ABC7-DD41BEB445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23" y="0"/>
            <a:ext cx="47989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83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CE197-A4FF-4294-A4B3-5229A00FD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32097-0E26-41A3-A45C-9C6DEBD69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CE2E35-B7EF-48A6-9AB3-3307202265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13" y="0"/>
            <a:ext cx="4774301" cy="6858000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8EE3B0B-5E6A-48D3-BE89-16822458D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33" y="0"/>
            <a:ext cx="47525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6750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49" y="116632"/>
            <a:ext cx="7488835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Eras Medium ITC" panose="020B0602030504020804" pitchFamily="34" charset="0"/>
              </a:rPr>
              <a:t>Can you find the answers? </a:t>
            </a:r>
            <a:endParaRPr lang="en-GB" sz="2000" b="1" dirty="0">
              <a:latin typeface="Eras Medium ITC" panose="020B06020305040208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343" y="1268760"/>
            <a:ext cx="4104572" cy="745308"/>
          </a:xfrm>
          <a:noFill/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en-GB" b="1" dirty="0">
                <a:solidFill>
                  <a:schemeClr val="tx1"/>
                </a:solidFill>
              </a:rPr>
              <a:t>Find it</a:t>
            </a:r>
            <a:r>
              <a:rPr lang="en-GB" dirty="0">
                <a:solidFill>
                  <a:schemeClr val="tx1"/>
                </a:solidFill>
              </a:rPr>
              <a:t>		</a:t>
            </a:r>
            <a:r>
              <a:rPr lang="en-GB" b="1" dirty="0">
                <a:solidFill>
                  <a:schemeClr val="tx1"/>
                </a:solidFill>
              </a:rPr>
              <a:t> Prove it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8887342" y="1441584"/>
              <a:ext cx="1059840" cy="12240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871502" y="1378224"/>
                <a:ext cx="1091160" cy="24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8" name="Ink 7"/>
              <p14:cNvContentPartPr/>
              <p14:nvPr/>
            </p14:nvContentPartPr>
            <p14:xfrm>
              <a:off x="6096000" y="1484784"/>
              <a:ext cx="828000" cy="3600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48120" y="1388664"/>
                <a:ext cx="923760" cy="227520"/>
              </a:xfrm>
              <a:prstGeom prst="rect">
                <a:avLst/>
              </a:prstGeom>
            </p:spPr>
          </p:pic>
        </mc:Fallback>
      </mc:AlternateContent>
      <p:sp>
        <p:nvSpPr>
          <p:cNvPr id="10" name="TextBox 9"/>
          <p:cNvSpPr txBox="1"/>
          <p:nvPr/>
        </p:nvSpPr>
        <p:spPr>
          <a:xfrm>
            <a:off x="2156454" y="1441584"/>
            <a:ext cx="7116051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Eras Medium ITC" panose="020B0602030504020804" pitchFamily="34" charset="0"/>
              </a:rPr>
              <a:t>Paragraph 1 – </a:t>
            </a:r>
          </a:p>
          <a:p>
            <a:endParaRPr lang="en-GB" dirty="0">
              <a:latin typeface="Eras Medium ITC" panose="020B06020305040208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FI – Why has Gregory come to Tobago?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FI – How does he feel about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PI – Why does Granny say that Gregory looks just like his photos?</a:t>
            </a:r>
          </a:p>
          <a:p>
            <a:endParaRPr lang="en-GB" dirty="0">
              <a:latin typeface="Eras Medium ITC" panose="020B0602030504020804" pitchFamily="34" charset="0"/>
            </a:endParaRPr>
          </a:p>
          <a:p>
            <a:r>
              <a:rPr lang="en-GB" dirty="0">
                <a:latin typeface="Eras Medium ITC" panose="020B0602030504020804" pitchFamily="34" charset="0"/>
              </a:rPr>
              <a:t>Paragraph 2 – </a:t>
            </a:r>
          </a:p>
          <a:p>
            <a:r>
              <a:rPr lang="en-GB" dirty="0">
                <a:latin typeface="Eras Medium ITC" panose="020B06020305040208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PI – How does Gregory feel about Granny and Grandpa's house?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Why does Grandpa find that funny?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Eras Medium ITC" panose="020B0602030504020804" pitchFamily="34" charset="0"/>
            </a:endParaRPr>
          </a:p>
          <a:p>
            <a:r>
              <a:rPr lang="en-GB" dirty="0">
                <a:latin typeface="Eras Medium ITC" panose="020B0602030504020804" pitchFamily="34" charset="0"/>
              </a:rPr>
              <a:t>Paragraph 3 –</a:t>
            </a:r>
          </a:p>
          <a:p>
            <a:endParaRPr lang="en-GB" dirty="0">
              <a:latin typeface="Eras Medium ITC" panose="020B06020305040208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FI – What does Gregory feel is wrong with his room?</a:t>
            </a:r>
          </a:p>
          <a:p>
            <a:endParaRPr lang="en-GB" dirty="0">
              <a:latin typeface="Eras Medium ITC" panose="020B0602030504020804" pitchFamily="34" charset="0"/>
            </a:endParaRPr>
          </a:p>
          <a:p>
            <a:r>
              <a:rPr lang="en-GB" dirty="0">
                <a:latin typeface="Eras Medium ITC" panose="020B0602030504020804" pitchFamily="34" charset="0"/>
              </a:rPr>
              <a:t>Paragraph 4 – </a:t>
            </a:r>
          </a:p>
          <a:p>
            <a:endParaRPr lang="en-GB" dirty="0">
              <a:latin typeface="Eras Medium ITC" panose="020B06020305040208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Eras Medium ITC" panose="020B0602030504020804" pitchFamily="34" charset="0"/>
              </a:rPr>
              <a:t>Who is Lennox?</a:t>
            </a:r>
          </a:p>
          <a:p>
            <a:endParaRPr lang="en-GB" dirty="0">
              <a:latin typeface="Eras Medium ITC" panose="020B0602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09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93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Eras Medium ITC</vt:lpstr>
      <vt:lpstr>Office Theme</vt:lpstr>
      <vt:lpstr>PowerPoint Presentation</vt:lpstr>
      <vt:lpstr>PowerPoint Presentation</vt:lpstr>
      <vt:lpstr>Can you find the answers?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</dc:creator>
  <cp:lastModifiedBy>Chloe G</cp:lastModifiedBy>
  <cp:revision>1</cp:revision>
  <dcterms:created xsi:type="dcterms:W3CDTF">2020-04-23T11:07:18Z</dcterms:created>
  <dcterms:modified xsi:type="dcterms:W3CDTF">2020-04-23T11:09:33Z</dcterms:modified>
</cp:coreProperties>
</file>