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1200" y="-72"/>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smtClean="0"/>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75C4143-462B-4B69-9F23-F7728787B51C}" type="datetimeFigureOut">
              <a:rPr lang="en-GB" smtClean="0"/>
              <a:t>21/02/2021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52122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75C4143-462B-4B69-9F23-F7728787B51C}" type="datetimeFigureOut">
              <a:rPr lang="en-GB" smtClean="0"/>
              <a:t>21/02/2021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3407380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75C4143-462B-4B69-9F23-F7728787B51C}" type="datetimeFigureOut">
              <a:rPr lang="en-GB" smtClean="0"/>
              <a:t>21/02/2021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3882995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75C4143-462B-4B69-9F23-F7728787B51C}" type="datetimeFigureOut">
              <a:rPr lang="en-GB" smtClean="0"/>
              <a:t>21/02/2021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3754766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75C4143-462B-4B69-9F23-F7728787B51C}" type="datetimeFigureOut">
              <a:rPr lang="en-GB" smtClean="0"/>
              <a:t>21/02/2021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517308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75C4143-462B-4B69-9F23-F7728787B51C}" type="datetimeFigureOut">
              <a:rPr lang="en-GB" smtClean="0"/>
              <a:t>21/02/2021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838479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5C4143-462B-4B69-9F23-F7728787B51C}" type="datetimeFigureOut">
              <a:rPr lang="en-GB" smtClean="0"/>
              <a:t>21/02/2021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92617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5C4143-462B-4B69-9F23-F7728787B51C}" type="datetimeFigureOut">
              <a:rPr lang="en-GB" smtClean="0"/>
              <a:t>21/02/2021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2209774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5C4143-462B-4B69-9F23-F7728787B51C}" type="datetimeFigureOut">
              <a:rPr lang="en-GB" smtClean="0"/>
              <a:t>21/02/2021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705473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75C4143-462B-4B69-9F23-F7728787B51C}" type="datetimeFigureOut">
              <a:rPr lang="en-GB" smtClean="0"/>
              <a:t>21/02/2021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3843217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75C4143-462B-4B69-9F23-F7728787B51C}" type="datetimeFigureOut">
              <a:rPr lang="en-GB" smtClean="0"/>
              <a:t>21/02/2021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C73C48-170F-4A4F-86A0-BD6318DA927E}" type="slidenum">
              <a:rPr lang="en-GB" smtClean="0"/>
              <a:t>‹#›</a:t>
            </a:fld>
            <a:endParaRPr lang="en-GB"/>
          </a:p>
        </p:txBody>
      </p:sp>
    </p:spTree>
    <p:extLst>
      <p:ext uri="{BB962C8B-B14F-4D97-AF65-F5344CB8AC3E}">
        <p14:creationId xmlns:p14="http://schemas.microsoft.com/office/powerpoint/2010/main" val="982195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D75C4143-462B-4B69-9F23-F7728787B51C}" type="datetimeFigureOut">
              <a:rPr lang="en-GB" smtClean="0"/>
              <a:t>21/02/2021</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58C73C48-170F-4A4F-86A0-BD6318DA927E}" type="slidenum">
              <a:rPr lang="en-GB" smtClean="0"/>
              <a:t>‹#›</a:t>
            </a:fld>
            <a:endParaRPr lang="en-GB"/>
          </a:p>
        </p:txBody>
      </p:sp>
    </p:spTree>
    <p:extLst>
      <p:ext uri="{BB962C8B-B14F-4D97-AF65-F5344CB8AC3E}">
        <p14:creationId xmlns:p14="http://schemas.microsoft.com/office/powerpoint/2010/main" val="17901540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62400" y="304800"/>
            <a:ext cx="2590800" cy="132343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dirty="0" smtClean="0"/>
              <a:t>Address: </a:t>
            </a:r>
            <a:endParaRPr lang="en-GB" dirty="0"/>
          </a:p>
          <a:p>
            <a:r>
              <a:rPr lang="en-GB" sz="1600" dirty="0" smtClean="0">
                <a:solidFill>
                  <a:srgbClr val="0070C0"/>
                </a:solidFill>
              </a:rPr>
              <a:t>Nar Valley Federation </a:t>
            </a:r>
          </a:p>
          <a:p>
            <a:r>
              <a:rPr lang="en-GB" sz="1600" dirty="0" smtClean="0">
                <a:solidFill>
                  <a:srgbClr val="0070C0"/>
                </a:solidFill>
              </a:rPr>
              <a:t>82 The Street </a:t>
            </a:r>
          </a:p>
          <a:p>
            <a:r>
              <a:rPr lang="en-GB" sz="1600" dirty="0" err="1" smtClean="0">
                <a:solidFill>
                  <a:srgbClr val="0070C0"/>
                </a:solidFill>
              </a:rPr>
              <a:t>Sporle</a:t>
            </a:r>
            <a:r>
              <a:rPr lang="en-GB" sz="1600" dirty="0" smtClean="0">
                <a:solidFill>
                  <a:srgbClr val="0070C0"/>
                </a:solidFill>
              </a:rPr>
              <a:t> </a:t>
            </a:r>
          </a:p>
          <a:p>
            <a:r>
              <a:rPr lang="en-GB" sz="1600" dirty="0" smtClean="0">
                <a:solidFill>
                  <a:srgbClr val="0070C0"/>
                </a:solidFill>
              </a:rPr>
              <a:t>PE32 2DR</a:t>
            </a:r>
            <a:endParaRPr lang="en-GB" dirty="0"/>
          </a:p>
        </p:txBody>
      </p:sp>
      <p:sp>
        <p:nvSpPr>
          <p:cNvPr id="5" name="TextBox 4"/>
          <p:cNvSpPr txBox="1"/>
          <p:nvPr/>
        </p:nvSpPr>
        <p:spPr>
          <a:xfrm>
            <a:off x="304800" y="1135797"/>
            <a:ext cx="3124200" cy="55399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dirty="0" smtClean="0"/>
              <a:t>Date: </a:t>
            </a:r>
          </a:p>
          <a:p>
            <a:r>
              <a:rPr lang="en-GB" sz="1400" dirty="0" smtClean="0">
                <a:solidFill>
                  <a:srgbClr val="0070C0"/>
                </a:solidFill>
              </a:rPr>
              <a:t>Monday </a:t>
            </a:r>
            <a:r>
              <a:rPr lang="en-GB" sz="1400" dirty="0" smtClean="0">
                <a:solidFill>
                  <a:srgbClr val="0070C0"/>
                </a:solidFill>
              </a:rPr>
              <a:t>22</a:t>
            </a:r>
            <a:r>
              <a:rPr lang="en-GB" sz="1400" baseline="30000" dirty="0" smtClean="0">
                <a:solidFill>
                  <a:srgbClr val="0070C0"/>
                </a:solidFill>
              </a:rPr>
              <a:t>nd</a:t>
            </a:r>
            <a:r>
              <a:rPr lang="en-GB" sz="1400" dirty="0" smtClean="0">
                <a:solidFill>
                  <a:srgbClr val="0070C0"/>
                </a:solidFill>
              </a:rPr>
              <a:t> </a:t>
            </a:r>
            <a:r>
              <a:rPr lang="en-GB" sz="1400" dirty="0" smtClean="0">
                <a:solidFill>
                  <a:srgbClr val="0070C0"/>
                </a:solidFill>
              </a:rPr>
              <a:t>February 2021 </a:t>
            </a:r>
            <a:endParaRPr lang="en-GB" sz="1400" dirty="0">
              <a:solidFill>
                <a:srgbClr val="0070C0"/>
              </a:solidFill>
            </a:endParaRPr>
          </a:p>
        </p:txBody>
      </p:sp>
      <p:sp>
        <p:nvSpPr>
          <p:cNvPr id="6" name="TextBox 5"/>
          <p:cNvSpPr txBox="1"/>
          <p:nvPr/>
        </p:nvSpPr>
        <p:spPr>
          <a:xfrm>
            <a:off x="304800" y="1899821"/>
            <a:ext cx="3429000" cy="33855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dirty="0" smtClean="0"/>
              <a:t>Hello! </a:t>
            </a:r>
            <a:endParaRPr lang="en-GB" sz="1600" dirty="0"/>
          </a:p>
        </p:txBody>
      </p:sp>
      <p:sp>
        <p:nvSpPr>
          <p:cNvPr id="7" name="TextBox 6"/>
          <p:cNvSpPr txBox="1"/>
          <p:nvPr/>
        </p:nvSpPr>
        <p:spPr>
          <a:xfrm>
            <a:off x="304800" y="2438400"/>
            <a:ext cx="6248400" cy="113877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00" i="1" dirty="0" smtClean="0"/>
              <a:t>Explain here why you are writing. It is an introduction. Also introduce yourself</a:t>
            </a:r>
          </a:p>
          <a:p>
            <a:r>
              <a:rPr lang="en-GB" sz="1400" dirty="0" smtClean="0">
                <a:solidFill>
                  <a:srgbClr val="0070C0"/>
                </a:solidFill>
              </a:rPr>
              <a:t>I’m writing because I want more info  about your job and how you got into it. I’ve always thought that being a policeman sounds really cool   and I’d love to hear all about what you get up to. </a:t>
            </a:r>
            <a:r>
              <a:rPr lang="en-GB" sz="1400" dirty="0" smtClean="0">
                <a:solidFill>
                  <a:srgbClr val="0070C0"/>
                </a:solidFill>
              </a:rPr>
              <a:t>I’m </a:t>
            </a:r>
            <a:r>
              <a:rPr lang="en-GB" sz="1400" dirty="0" smtClean="0">
                <a:solidFill>
                  <a:srgbClr val="0070C0"/>
                </a:solidFill>
              </a:rPr>
              <a:t>Harry and I go to the Nar Valley Federation. I’m super awesome at lots of stuff.</a:t>
            </a:r>
            <a:endParaRPr lang="en-GB" sz="1600" dirty="0"/>
          </a:p>
        </p:txBody>
      </p:sp>
      <p:sp>
        <p:nvSpPr>
          <p:cNvPr id="8" name="TextBox 7"/>
          <p:cNvSpPr txBox="1"/>
          <p:nvPr/>
        </p:nvSpPr>
        <p:spPr>
          <a:xfrm>
            <a:off x="304800" y="4191000"/>
            <a:ext cx="6248400" cy="175432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00" i="1" dirty="0" smtClean="0"/>
              <a:t>Here ask a little about how they got into the job / why they wanted to be it</a:t>
            </a:r>
          </a:p>
          <a:p>
            <a:r>
              <a:rPr lang="en-GB" sz="1600" dirty="0" smtClean="0">
                <a:solidFill>
                  <a:srgbClr val="0070C0"/>
                </a:solidFill>
              </a:rPr>
              <a:t>So tell me what made you want to become a policeman? Did anything cool happen? Had you always dreamed of being one when you were little too? How do you become one? I </a:t>
            </a:r>
            <a:r>
              <a:rPr lang="en-GB" sz="1600" dirty="0" err="1" smtClean="0">
                <a:solidFill>
                  <a:srgbClr val="0070C0"/>
                </a:solidFill>
              </a:rPr>
              <a:t>wanna</a:t>
            </a:r>
            <a:r>
              <a:rPr lang="en-GB" sz="1600" dirty="0" smtClean="0">
                <a:solidFill>
                  <a:srgbClr val="0070C0"/>
                </a:solidFill>
              </a:rPr>
              <a:t> hear more about how you got into the job and if there were any special tests or tasks. Did you have to show any cool talents or skills before you could become one? </a:t>
            </a:r>
          </a:p>
          <a:p>
            <a:endParaRPr lang="en-GB" sz="1600" dirty="0" smtClean="0">
              <a:solidFill>
                <a:srgbClr val="0070C0"/>
              </a:solidFill>
            </a:endParaRPr>
          </a:p>
        </p:txBody>
      </p:sp>
      <p:sp>
        <p:nvSpPr>
          <p:cNvPr id="10" name="TextBox 9"/>
          <p:cNvSpPr txBox="1"/>
          <p:nvPr/>
        </p:nvSpPr>
        <p:spPr>
          <a:xfrm>
            <a:off x="304800" y="5943600"/>
            <a:ext cx="6248400" cy="156966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200" i="1" dirty="0" smtClean="0"/>
              <a:t>Here ask more about what it is like to do the actual job. You can say what you imagine or have heard. Then ask questions for details </a:t>
            </a:r>
          </a:p>
          <a:p>
            <a:endParaRPr lang="en-GB" sz="1400" b="1" dirty="0">
              <a:solidFill>
                <a:srgbClr val="0070C0"/>
              </a:solidFill>
            </a:endParaRPr>
          </a:p>
          <a:p>
            <a:r>
              <a:rPr lang="en-GB" sz="1400" b="1" dirty="0" smtClean="0">
                <a:solidFill>
                  <a:srgbClr val="0070C0"/>
                </a:solidFill>
              </a:rPr>
              <a:t>I’m excited to see your answer to my questions. I hope you hurry up and write soon. </a:t>
            </a:r>
          </a:p>
          <a:p>
            <a:endParaRPr lang="en-GB" sz="1400" b="1" dirty="0">
              <a:solidFill>
                <a:srgbClr val="0070C0"/>
              </a:solidFill>
            </a:endParaRPr>
          </a:p>
          <a:p>
            <a:r>
              <a:rPr lang="en-GB" sz="1400" b="1" dirty="0" smtClean="0">
                <a:solidFill>
                  <a:srgbClr val="0070C0"/>
                </a:solidFill>
              </a:rPr>
              <a:t>Thanks again! </a:t>
            </a:r>
            <a:endParaRPr lang="en-GB" sz="1600" b="1" dirty="0"/>
          </a:p>
        </p:txBody>
      </p:sp>
      <p:sp>
        <p:nvSpPr>
          <p:cNvPr id="11" name="TextBox 10"/>
          <p:cNvSpPr txBox="1"/>
          <p:nvPr/>
        </p:nvSpPr>
        <p:spPr>
          <a:xfrm>
            <a:off x="304800" y="7848600"/>
            <a:ext cx="3733800" cy="86177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b="1" smtClean="0"/>
              <a:t>From</a:t>
            </a:r>
            <a:endParaRPr lang="en-GB" sz="1600" b="1" dirty="0" smtClean="0"/>
          </a:p>
          <a:p>
            <a:endParaRPr lang="en-GB" sz="1600" b="1" dirty="0"/>
          </a:p>
          <a:p>
            <a:r>
              <a:rPr lang="en-GB" sz="1600" b="1" dirty="0" smtClean="0"/>
              <a:t>Harry</a:t>
            </a:r>
            <a:endParaRPr lang="en-GB" sz="1600" b="1" dirty="0"/>
          </a:p>
        </p:txBody>
      </p:sp>
    </p:spTree>
    <p:extLst>
      <p:ext uri="{BB962C8B-B14F-4D97-AF65-F5344CB8AC3E}">
        <p14:creationId xmlns:p14="http://schemas.microsoft.com/office/powerpoint/2010/main" val="40413559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TotalTime>
  <Words>237</Words>
  <Application>Microsoft Office PowerPoint</Application>
  <PresentationFormat>On-screen Show (4:3)</PresentationFormat>
  <Paragraphs>20</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Jessy</dc:creator>
  <cp:lastModifiedBy>Jessy</cp:lastModifiedBy>
  <cp:revision>8</cp:revision>
  <dcterms:created xsi:type="dcterms:W3CDTF">2021-02-07T18:57:26Z</dcterms:created>
  <dcterms:modified xsi:type="dcterms:W3CDTF">2021-02-21T15:26:38Z</dcterms:modified>
</cp:coreProperties>
</file>