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-848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43CF8-D74F-DF4F-B1E5-6791578B76E4}" type="datetimeFigureOut">
              <a:rPr lang="en-US" smtClean="0"/>
              <a:t>07/02/21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13271-83F3-4D44-8572-3F84435F8D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385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43CF8-D74F-DF4F-B1E5-6791578B76E4}" type="datetimeFigureOut">
              <a:rPr lang="en-US" smtClean="0"/>
              <a:t>07/02/21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13271-83F3-4D44-8572-3F84435F8D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7009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43CF8-D74F-DF4F-B1E5-6791578B76E4}" type="datetimeFigureOut">
              <a:rPr lang="en-US" smtClean="0"/>
              <a:t>07/02/21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13271-83F3-4D44-8572-3F84435F8D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917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43CF8-D74F-DF4F-B1E5-6791578B76E4}" type="datetimeFigureOut">
              <a:rPr lang="en-US" smtClean="0"/>
              <a:t>07/02/21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13271-83F3-4D44-8572-3F84435F8D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104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43CF8-D74F-DF4F-B1E5-6791578B76E4}" type="datetimeFigureOut">
              <a:rPr lang="en-US" smtClean="0"/>
              <a:t>07/02/21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13271-83F3-4D44-8572-3F84435F8D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547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43CF8-D74F-DF4F-B1E5-6791578B76E4}" type="datetimeFigureOut">
              <a:rPr lang="en-US" smtClean="0"/>
              <a:t>07/02/21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13271-83F3-4D44-8572-3F84435F8D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686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43CF8-D74F-DF4F-B1E5-6791578B76E4}" type="datetimeFigureOut">
              <a:rPr lang="en-US" smtClean="0"/>
              <a:t>07/02/21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13271-83F3-4D44-8572-3F84435F8D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632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43CF8-D74F-DF4F-B1E5-6791578B76E4}" type="datetimeFigureOut">
              <a:rPr lang="en-US" smtClean="0"/>
              <a:t>07/02/21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13271-83F3-4D44-8572-3F84435F8D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195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43CF8-D74F-DF4F-B1E5-6791578B76E4}" type="datetimeFigureOut">
              <a:rPr lang="en-US" smtClean="0"/>
              <a:t>07/02/21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13271-83F3-4D44-8572-3F84435F8D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408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43CF8-D74F-DF4F-B1E5-6791578B76E4}" type="datetimeFigureOut">
              <a:rPr lang="en-US" smtClean="0"/>
              <a:t>07/02/21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13271-83F3-4D44-8572-3F84435F8D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314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43CF8-D74F-DF4F-B1E5-6791578B76E4}" type="datetimeFigureOut">
              <a:rPr lang="en-US" smtClean="0"/>
              <a:t>07/02/21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13271-83F3-4D44-8572-3F84435F8D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548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943CF8-D74F-DF4F-B1E5-6791578B76E4}" type="datetimeFigureOut">
              <a:rPr lang="en-US" smtClean="0"/>
              <a:t>07/02/21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F13271-83F3-4D44-8572-3F84435F8D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935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48885"/>
            <a:ext cx="7772400" cy="1514051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>
                <a:solidFill>
                  <a:srgbClr val="800080"/>
                </a:solidFill>
                <a:latin typeface="Comic Sans MS"/>
                <a:cs typeface="Comic Sans MS"/>
              </a:rPr>
              <a:t>The Baptism of Jesus </a:t>
            </a:r>
            <a:endParaRPr lang="en-US" dirty="0">
              <a:solidFill>
                <a:srgbClr val="800080"/>
              </a:solidFill>
              <a:latin typeface="Comic Sans MS"/>
              <a:cs typeface="Comic Sans M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718780"/>
            <a:ext cx="6400800" cy="3581625"/>
          </a:xfrm>
        </p:spPr>
        <p:txBody>
          <a:bodyPr>
            <a:normAutofit/>
          </a:bodyPr>
          <a:lstStyle/>
          <a:p>
            <a:r>
              <a:rPr lang="en-US" dirty="0" smtClean="0"/>
              <a:t>Look at the following images of the baptism of Jesus.  </a:t>
            </a:r>
          </a:p>
          <a:p>
            <a:r>
              <a:rPr lang="en-US" sz="2800" dirty="0" smtClean="0"/>
              <a:t>Talk about what you see.</a:t>
            </a:r>
          </a:p>
          <a:p>
            <a:r>
              <a:rPr lang="en-US" sz="2800" dirty="0" smtClean="0"/>
              <a:t>What do you like about each picture?</a:t>
            </a:r>
          </a:p>
          <a:p>
            <a:r>
              <a:rPr lang="en-US" sz="2800" dirty="0" smtClean="0"/>
              <a:t>How is the Holy Spirit represented?</a:t>
            </a:r>
          </a:p>
          <a:p>
            <a:r>
              <a:rPr lang="en-US" sz="2800" dirty="0" smtClean="0"/>
              <a:t>Who do you think the people are?</a:t>
            </a:r>
          </a:p>
          <a:p>
            <a:endParaRPr lang="en-US" sz="2800" dirty="0" smtClean="0"/>
          </a:p>
          <a:p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27917649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Baptism-of-Jesu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40" r="-114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870951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age 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8191" r="-7819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81511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age 2 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430" r="-1943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589082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Jesus-Baptized-0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187" r="-1818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7418848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463025724710779803_p59_i43_w64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0915" r="-4091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7936589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Jesus being baptised colouring.pdf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7655" r="-6765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569578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44</Words>
  <Application>Microsoft Macintosh PowerPoint</Application>
  <PresentationFormat>On-screen Show (4:3)</PresentationFormat>
  <Paragraphs>6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The Baptism of Jesus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Baptism of Jesus </dc:title>
  <dc:creator>Sue</dc:creator>
  <cp:lastModifiedBy>Sue</cp:lastModifiedBy>
  <cp:revision>1</cp:revision>
  <dcterms:created xsi:type="dcterms:W3CDTF">2021-02-07T10:57:51Z</dcterms:created>
  <dcterms:modified xsi:type="dcterms:W3CDTF">2021-02-07T11:05:22Z</dcterms:modified>
</cp:coreProperties>
</file>