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FD83D5-A1F4-4FD0-A79C-C28418B921CE}" type="datetimeFigureOut">
              <a:rPr lang="en-GB" smtClean="0"/>
              <a:t>12/01/2021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2FFEEE-BBFC-4979-8BF8-5107F80CF1C5}" type="slidenum">
              <a:rPr lang="en-GB" smtClean="0"/>
              <a:t>‹#›</a:t>
            </a:fld>
            <a:endParaRPr lang="en-GB"/>
          </a:p>
        </p:txBody>
      </p:sp>
    </p:spTree>
    <p:extLst>
      <p:ext uri="{BB962C8B-B14F-4D97-AF65-F5344CB8AC3E}">
        <p14:creationId xmlns:p14="http://schemas.microsoft.com/office/powerpoint/2010/main" val="2916649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9cd58194c7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9cd58194c7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46823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9cb872e7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9cb872e7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42888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9cb872e770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9cb872e770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460640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9cb872e770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9cb872e770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3164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E1DC012-6853-48CB-A2FB-286B7336D90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115937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1DC012-6853-48CB-A2FB-286B7336D90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4145132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1DC012-6853-48CB-A2FB-286B7336D90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3355431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E1DC012-6853-48CB-A2FB-286B7336D90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2422011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E1DC012-6853-48CB-A2FB-286B7336D90A}"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85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E1DC012-6853-48CB-A2FB-286B7336D90A}"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4176106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1DC012-6853-48CB-A2FB-286B7336D90A}" type="datetimeFigureOut">
              <a:rPr lang="en-GB" smtClean="0"/>
              <a:t>12/01/2021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3445956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E1DC012-6853-48CB-A2FB-286B7336D90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1314137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E1DC012-6853-48CB-A2FB-286B7336D90A}"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4057651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1DC012-6853-48CB-A2FB-286B7336D90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709638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1DC012-6853-48CB-A2FB-286B7336D90A}"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1B9834-7EC6-481D-BD65-3589841B3C9C}" type="slidenum">
              <a:rPr lang="en-GB" smtClean="0"/>
              <a:t>‹#›</a:t>
            </a:fld>
            <a:endParaRPr lang="en-GB"/>
          </a:p>
        </p:txBody>
      </p:sp>
    </p:spTree>
    <p:extLst>
      <p:ext uri="{BB962C8B-B14F-4D97-AF65-F5344CB8AC3E}">
        <p14:creationId xmlns:p14="http://schemas.microsoft.com/office/powerpoint/2010/main" val="653248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1DC012-6853-48CB-A2FB-286B7336D90A}" type="datetimeFigureOut">
              <a:rPr lang="en-GB" smtClean="0"/>
              <a:t>12/01/2021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1B9834-7EC6-481D-BD65-3589841B3C9C}" type="slidenum">
              <a:rPr lang="en-GB" smtClean="0"/>
              <a:t>‹#›</a:t>
            </a:fld>
            <a:endParaRPr lang="en-GB"/>
          </a:p>
        </p:txBody>
      </p:sp>
    </p:spTree>
    <p:extLst>
      <p:ext uri="{BB962C8B-B14F-4D97-AF65-F5344CB8AC3E}">
        <p14:creationId xmlns:p14="http://schemas.microsoft.com/office/powerpoint/2010/main" val="8681908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81017" y="720435"/>
            <a:ext cx="9171710" cy="3416320"/>
          </a:xfrm>
          <a:prstGeom prst="rect">
            <a:avLst/>
          </a:prstGeom>
          <a:noFill/>
        </p:spPr>
        <p:txBody>
          <a:bodyPr wrap="square" rtlCol="0">
            <a:spAutoFit/>
          </a:bodyPr>
          <a:lstStyle/>
          <a:p>
            <a:r>
              <a:rPr lang="en-GB" sz="2400" b="1" dirty="0" smtClean="0"/>
              <a:t>Quick write challenges: Notes for parents</a:t>
            </a:r>
          </a:p>
          <a:p>
            <a:endParaRPr lang="en-GB" sz="2400" b="1" dirty="0"/>
          </a:p>
          <a:p>
            <a:r>
              <a:rPr lang="en-GB" sz="2400" dirty="0" smtClean="0"/>
              <a:t>These activities are designed to revise grammar terms whilst also practising writing sentences with different structures. Children should read each slide carefully and complete the challenges, writing their sentences and making sure they have punctuated them correctly (capital letters, full stops, commas)</a:t>
            </a:r>
          </a:p>
          <a:p>
            <a:endParaRPr lang="en-GB" sz="2400" dirty="0"/>
          </a:p>
          <a:p>
            <a:endParaRPr lang="en-GB" sz="2400" dirty="0"/>
          </a:p>
        </p:txBody>
      </p:sp>
    </p:spTree>
    <p:extLst>
      <p:ext uri="{BB962C8B-B14F-4D97-AF65-F5344CB8AC3E}">
        <p14:creationId xmlns:p14="http://schemas.microsoft.com/office/powerpoint/2010/main" val="315770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5" name="Google Shape;95;p17"/>
          <p:cNvPicPr preferRelativeResize="0"/>
          <p:nvPr/>
        </p:nvPicPr>
        <p:blipFill>
          <a:blip r:embed="rId3">
            <a:alphaModFix/>
          </a:blip>
          <a:stretch>
            <a:fillRect/>
          </a:stretch>
        </p:blipFill>
        <p:spPr>
          <a:xfrm>
            <a:off x="1083490" y="0"/>
            <a:ext cx="10025021" cy="6858000"/>
          </a:xfrm>
          <a:prstGeom prst="rect">
            <a:avLst/>
          </a:prstGeom>
          <a:noFill/>
          <a:ln>
            <a:noFill/>
          </a:ln>
        </p:spPr>
      </p:pic>
      <p:sp>
        <p:nvSpPr>
          <p:cNvPr id="96" name="Google Shape;96;p17"/>
          <p:cNvSpPr txBox="1"/>
          <p:nvPr/>
        </p:nvSpPr>
        <p:spPr>
          <a:xfrm>
            <a:off x="11357667" y="207533"/>
            <a:ext cx="547200" cy="736000"/>
          </a:xfrm>
          <a:prstGeom prst="rect">
            <a:avLst/>
          </a:prstGeom>
          <a:solidFill>
            <a:srgbClr val="D9D2E9"/>
          </a:solidFill>
          <a:ln>
            <a:noFill/>
          </a:ln>
        </p:spPr>
        <p:txBody>
          <a:bodyPr spcFirstLastPara="1" wrap="square" lIns="121900" tIns="121900" rIns="121900" bIns="121900" anchor="t" anchorCtr="0">
            <a:noAutofit/>
          </a:bodyPr>
          <a:lstStyle/>
          <a:p>
            <a:r>
              <a:rPr lang="en-GB" sz="3733"/>
              <a:t>2</a:t>
            </a:r>
            <a:endParaRPr sz="4267"/>
          </a:p>
        </p:txBody>
      </p:sp>
    </p:spTree>
    <p:extLst>
      <p:ext uri="{BB962C8B-B14F-4D97-AF65-F5344CB8AC3E}">
        <p14:creationId xmlns:p14="http://schemas.microsoft.com/office/powerpoint/2010/main" val="256427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pic>
        <p:nvPicPr>
          <p:cNvPr id="103" name="Google Shape;103;p18"/>
          <p:cNvPicPr preferRelativeResize="0"/>
          <p:nvPr/>
        </p:nvPicPr>
        <p:blipFill>
          <a:blip r:embed="rId3">
            <a:alphaModFix/>
          </a:blip>
          <a:stretch>
            <a:fillRect/>
          </a:stretch>
        </p:blipFill>
        <p:spPr>
          <a:xfrm>
            <a:off x="5926167" y="282567"/>
            <a:ext cx="6205133" cy="5945035"/>
          </a:xfrm>
          <a:prstGeom prst="rect">
            <a:avLst/>
          </a:prstGeom>
          <a:noFill/>
          <a:ln>
            <a:noFill/>
          </a:ln>
        </p:spPr>
      </p:pic>
      <p:pic>
        <p:nvPicPr>
          <p:cNvPr id="104" name="Google Shape;104;p18"/>
          <p:cNvPicPr preferRelativeResize="0"/>
          <p:nvPr/>
        </p:nvPicPr>
        <p:blipFill rotWithShape="1">
          <a:blip r:embed="rId4">
            <a:alphaModFix/>
          </a:blip>
          <a:srcRect l="2171" t="2334" r="2190"/>
          <a:stretch/>
        </p:blipFill>
        <p:spPr>
          <a:xfrm>
            <a:off x="0" y="0"/>
            <a:ext cx="5984899" cy="3208000"/>
          </a:xfrm>
          <a:prstGeom prst="rect">
            <a:avLst/>
          </a:prstGeom>
          <a:noFill/>
          <a:ln>
            <a:noFill/>
          </a:ln>
        </p:spPr>
      </p:pic>
      <p:sp>
        <p:nvSpPr>
          <p:cNvPr id="105" name="Google Shape;105;p18"/>
          <p:cNvSpPr txBox="1"/>
          <p:nvPr/>
        </p:nvSpPr>
        <p:spPr>
          <a:xfrm>
            <a:off x="11357667" y="207533"/>
            <a:ext cx="547200" cy="736000"/>
          </a:xfrm>
          <a:prstGeom prst="rect">
            <a:avLst/>
          </a:prstGeom>
          <a:solidFill>
            <a:srgbClr val="D9D2E9"/>
          </a:solidFill>
          <a:ln>
            <a:noFill/>
          </a:ln>
        </p:spPr>
        <p:txBody>
          <a:bodyPr spcFirstLastPara="1" wrap="square" lIns="121900" tIns="121900" rIns="121900" bIns="121900" anchor="t" anchorCtr="0">
            <a:noAutofit/>
          </a:bodyPr>
          <a:lstStyle/>
          <a:p>
            <a:r>
              <a:rPr lang="en-GB" sz="3733"/>
              <a:t>2</a:t>
            </a:r>
            <a:endParaRPr sz="4267"/>
          </a:p>
        </p:txBody>
      </p:sp>
    </p:spTree>
    <p:extLst>
      <p:ext uri="{BB962C8B-B14F-4D97-AF65-F5344CB8AC3E}">
        <p14:creationId xmlns:p14="http://schemas.microsoft.com/office/powerpoint/2010/main" val="3553405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2" name="Google Shape;112;p19"/>
          <p:cNvPicPr preferRelativeResize="0"/>
          <p:nvPr/>
        </p:nvPicPr>
        <p:blipFill>
          <a:blip r:embed="rId3">
            <a:alphaModFix/>
          </a:blip>
          <a:stretch>
            <a:fillRect/>
          </a:stretch>
        </p:blipFill>
        <p:spPr>
          <a:xfrm>
            <a:off x="5926167" y="282567"/>
            <a:ext cx="6205133" cy="5945035"/>
          </a:xfrm>
          <a:prstGeom prst="rect">
            <a:avLst/>
          </a:prstGeom>
          <a:noFill/>
          <a:ln>
            <a:noFill/>
          </a:ln>
        </p:spPr>
      </p:pic>
      <p:pic>
        <p:nvPicPr>
          <p:cNvPr id="113" name="Google Shape;113;p19"/>
          <p:cNvPicPr preferRelativeResize="0"/>
          <p:nvPr/>
        </p:nvPicPr>
        <p:blipFill>
          <a:blip r:embed="rId4">
            <a:alphaModFix/>
          </a:blip>
          <a:stretch>
            <a:fillRect/>
          </a:stretch>
        </p:blipFill>
        <p:spPr>
          <a:xfrm>
            <a:off x="82267" y="120867"/>
            <a:ext cx="6680200" cy="2921000"/>
          </a:xfrm>
          <a:prstGeom prst="rect">
            <a:avLst/>
          </a:prstGeom>
          <a:noFill/>
          <a:ln>
            <a:noFill/>
          </a:ln>
        </p:spPr>
      </p:pic>
      <p:sp>
        <p:nvSpPr>
          <p:cNvPr id="114" name="Google Shape;114;p19"/>
          <p:cNvSpPr txBox="1"/>
          <p:nvPr/>
        </p:nvSpPr>
        <p:spPr>
          <a:xfrm>
            <a:off x="11357667" y="207533"/>
            <a:ext cx="547200" cy="736000"/>
          </a:xfrm>
          <a:prstGeom prst="rect">
            <a:avLst/>
          </a:prstGeom>
          <a:solidFill>
            <a:srgbClr val="D9D2E9"/>
          </a:solidFill>
          <a:ln>
            <a:noFill/>
          </a:ln>
        </p:spPr>
        <p:txBody>
          <a:bodyPr spcFirstLastPara="1" wrap="square" lIns="121900" tIns="121900" rIns="121900" bIns="121900" anchor="t" anchorCtr="0">
            <a:noAutofit/>
          </a:bodyPr>
          <a:lstStyle/>
          <a:p>
            <a:r>
              <a:rPr lang="en-GB" sz="3733"/>
              <a:t>2</a:t>
            </a:r>
            <a:endParaRPr sz="4267"/>
          </a:p>
        </p:txBody>
      </p:sp>
    </p:spTree>
    <p:extLst>
      <p:ext uri="{BB962C8B-B14F-4D97-AF65-F5344CB8AC3E}">
        <p14:creationId xmlns:p14="http://schemas.microsoft.com/office/powerpoint/2010/main" val="2959264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pic>
        <p:nvPicPr>
          <p:cNvPr id="119" name="Google Shape;119;p20"/>
          <p:cNvPicPr preferRelativeResize="0"/>
          <p:nvPr/>
        </p:nvPicPr>
        <p:blipFill>
          <a:blip r:embed="rId3">
            <a:alphaModFix/>
          </a:blip>
          <a:stretch>
            <a:fillRect/>
          </a:stretch>
        </p:blipFill>
        <p:spPr>
          <a:xfrm>
            <a:off x="7154200" y="46767"/>
            <a:ext cx="4831299" cy="4628800"/>
          </a:xfrm>
          <a:prstGeom prst="rect">
            <a:avLst/>
          </a:prstGeom>
          <a:noFill/>
          <a:ln>
            <a:noFill/>
          </a:ln>
        </p:spPr>
      </p:pic>
      <p:pic>
        <p:nvPicPr>
          <p:cNvPr id="120" name="Google Shape;120;p20"/>
          <p:cNvPicPr preferRelativeResize="0"/>
          <p:nvPr/>
        </p:nvPicPr>
        <p:blipFill rotWithShape="1">
          <a:blip r:embed="rId4">
            <a:alphaModFix/>
          </a:blip>
          <a:srcRect l="1729" t="9398" r="1671" b="54146"/>
          <a:stretch/>
        </p:blipFill>
        <p:spPr>
          <a:xfrm>
            <a:off x="532534" y="68501"/>
            <a:ext cx="6387033" cy="1648967"/>
          </a:xfrm>
          <a:prstGeom prst="rect">
            <a:avLst/>
          </a:prstGeom>
          <a:noFill/>
          <a:ln>
            <a:noFill/>
          </a:ln>
        </p:spPr>
      </p:pic>
      <p:cxnSp>
        <p:nvCxnSpPr>
          <p:cNvPr id="121" name="Google Shape;121;p20"/>
          <p:cNvCxnSpPr/>
          <p:nvPr/>
        </p:nvCxnSpPr>
        <p:spPr>
          <a:xfrm>
            <a:off x="126800" y="2525100"/>
            <a:ext cx="6825600" cy="0"/>
          </a:xfrm>
          <a:prstGeom prst="straightConnector1">
            <a:avLst/>
          </a:prstGeom>
          <a:noFill/>
          <a:ln w="28575" cap="flat" cmpd="sng">
            <a:solidFill>
              <a:srgbClr val="000000"/>
            </a:solidFill>
            <a:prstDash val="solid"/>
            <a:round/>
            <a:headEnd type="none" w="med" len="med"/>
            <a:tailEnd type="none" w="med" len="med"/>
          </a:ln>
        </p:spPr>
      </p:cxnSp>
      <p:cxnSp>
        <p:nvCxnSpPr>
          <p:cNvPr id="122" name="Google Shape;122;p20"/>
          <p:cNvCxnSpPr/>
          <p:nvPr/>
        </p:nvCxnSpPr>
        <p:spPr>
          <a:xfrm>
            <a:off x="126800" y="3119567"/>
            <a:ext cx="6825600" cy="0"/>
          </a:xfrm>
          <a:prstGeom prst="straightConnector1">
            <a:avLst/>
          </a:prstGeom>
          <a:noFill/>
          <a:ln w="28575" cap="flat" cmpd="sng">
            <a:solidFill>
              <a:srgbClr val="000000"/>
            </a:solidFill>
            <a:prstDash val="solid"/>
            <a:round/>
            <a:headEnd type="none" w="med" len="med"/>
            <a:tailEnd type="none" w="med" len="med"/>
          </a:ln>
        </p:spPr>
      </p:cxnSp>
      <p:cxnSp>
        <p:nvCxnSpPr>
          <p:cNvPr id="123" name="Google Shape;123;p20"/>
          <p:cNvCxnSpPr/>
          <p:nvPr/>
        </p:nvCxnSpPr>
        <p:spPr>
          <a:xfrm>
            <a:off x="93967" y="3822733"/>
            <a:ext cx="6825600" cy="0"/>
          </a:xfrm>
          <a:prstGeom prst="straightConnector1">
            <a:avLst/>
          </a:prstGeom>
          <a:noFill/>
          <a:ln w="28575" cap="flat" cmpd="sng">
            <a:solidFill>
              <a:srgbClr val="000000"/>
            </a:solidFill>
            <a:prstDash val="solid"/>
            <a:round/>
            <a:headEnd type="none" w="med" len="med"/>
            <a:tailEnd type="none" w="med" len="med"/>
          </a:ln>
        </p:spPr>
      </p:cxnSp>
      <p:cxnSp>
        <p:nvCxnSpPr>
          <p:cNvPr id="124" name="Google Shape;124;p20"/>
          <p:cNvCxnSpPr/>
          <p:nvPr/>
        </p:nvCxnSpPr>
        <p:spPr>
          <a:xfrm>
            <a:off x="126800" y="4504133"/>
            <a:ext cx="6825600" cy="0"/>
          </a:xfrm>
          <a:prstGeom prst="straightConnector1">
            <a:avLst/>
          </a:prstGeom>
          <a:noFill/>
          <a:ln w="28575" cap="flat" cmpd="sng">
            <a:solidFill>
              <a:srgbClr val="000000"/>
            </a:solidFill>
            <a:prstDash val="solid"/>
            <a:round/>
            <a:headEnd type="none" w="med" len="med"/>
            <a:tailEnd type="none" w="med" len="med"/>
          </a:ln>
        </p:spPr>
      </p:cxnSp>
      <p:cxnSp>
        <p:nvCxnSpPr>
          <p:cNvPr id="125" name="Google Shape;125;p20"/>
          <p:cNvCxnSpPr/>
          <p:nvPr/>
        </p:nvCxnSpPr>
        <p:spPr>
          <a:xfrm>
            <a:off x="126800" y="5239900"/>
            <a:ext cx="11857600" cy="34800"/>
          </a:xfrm>
          <a:prstGeom prst="straightConnector1">
            <a:avLst/>
          </a:prstGeom>
          <a:noFill/>
          <a:ln w="28575" cap="flat" cmpd="sng">
            <a:solidFill>
              <a:srgbClr val="000000"/>
            </a:solidFill>
            <a:prstDash val="solid"/>
            <a:round/>
            <a:headEnd type="none" w="med" len="med"/>
            <a:tailEnd type="none" w="med" len="med"/>
          </a:ln>
        </p:spPr>
      </p:cxnSp>
      <p:cxnSp>
        <p:nvCxnSpPr>
          <p:cNvPr id="126" name="Google Shape;126;p20"/>
          <p:cNvCxnSpPr/>
          <p:nvPr/>
        </p:nvCxnSpPr>
        <p:spPr>
          <a:xfrm>
            <a:off x="126800" y="5928000"/>
            <a:ext cx="11857600" cy="34800"/>
          </a:xfrm>
          <a:prstGeom prst="straightConnector1">
            <a:avLst/>
          </a:prstGeom>
          <a:noFill/>
          <a:ln w="28575" cap="flat" cmpd="sng">
            <a:solidFill>
              <a:srgbClr val="000000"/>
            </a:solidFill>
            <a:prstDash val="solid"/>
            <a:round/>
            <a:headEnd type="none" w="med" len="med"/>
            <a:tailEnd type="none" w="med" len="med"/>
          </a:ln>
        </p:spPr>
      </p:cxnSp>
      <p:cxnSp>
        <p:nvCxnSpPr>
          <p:cNvPr id="127" name="Google Shape;127;p20"/>
          <p:cNvCxnSpPr/>
          <p:nvPr/>
        </p:nvCxnSpPr>
        <p:spPr>
          <a:xfrm>
            <a:off x="93967" y="6565933"/>
            <a:ext cx="11857600" cy="34800"/>
          </a:xfrm>
          <a:prstGeom prst="straightConnector1">
            <a:avLst/>
          </a:prstGeom>
          <a:noFill/>
          <a:ln w="28575" cap="flat" cmpd="sng">
            <a:solidFill>
              <a:srgbClr val="000000"/>
            </a:solidFill>
            <a:prstDash val="solid"/>
            <a:round/>
            <a:headEnd type="none" w="med" len="med"/>
            <a:tailEnd type="none" w="med" len="med"/>
          </a:ln>
        </p:spPr>
      </p:cxnSp>
      <p:sp>
        <p:nvSpPr>
          <p:cNvPr id="128" name="Google Shape;128;p20"/>
          <p:cNvSpPr txBox="1"/>
          <p:nvPr/>
        </p:nvSpPr>
        <p:spPr>
          <a:xfrm>
            <a:off x="11357667" y="207533"/>
            <a:ext cx="547200" cy="736000"/>
          </a:xfrm>
          <a:prstGeom prst="rect">
            <a:avLst/>
          </a:prstGeom>
          <a:solidFill>
            <a:srgbClr val="D9D2E9"/>
          </a:solidFill>
          <a:ln>
            <a:noFill/>
          </a:ln>
        </p:spPr>
        <p:txBody>
          <a:bodyPr spcFirstLastPara="1" wrap="square" lIns="121900" tIns="121900" rIns="121900" bIns="121900" anchor="t" anchorCtr="0">
            <a:noAutofit/>
          </a:bodyPr>
          <a:lstStyle/>
          <a:p>
            <a:r>
              <a:rPr lang="en-GB" sz="3733"/>
              <a:t>2</a:t>
            </a:r>
            <a:endParaRPr sz="4267"/>
          </a:p>
        </p:txBody>
      </p:sp>
      <p:sp>
        <p:nvSpPr>
          <p:cNvPr id="2" name="TextBox 1"/>
          <p:cNvSpPr txBox="1"/>
          <p:nvPr/>
        </p:nvSpPr>
        <p:spPr>
          <a:xfrm>
            <a:off x="532534" y="1717468"/>
            <a:ext cx="6387033" cy="830997"/>
          </a:xfrm>
          <a:prstGeom prst="rect">
            <a:avLst/>
          </a:prstGeom>
          <a:noFill/>
        </p:spPr>
        <p:txBody>
          <a:bodyPr wrap="square" rtlCol="0">
            <a:spAutoFit/>
          </a:bodyPr>
          <a:lstStyle/>
          <a:p>
            <a:r>
              <a:rPr lang="en-GB" sz="2400" dirty="0" smtClean="0"/>
              <a:t>Can you write your own 3__ed sentences based around the picture?</a:t>
            </a:r>
            <a:endParaRPr lang="en-GB" sz="2400" dirty="0"/>
          </a:p>
        </p:txBody>
      </p:sp>
    </p:spTree>
    <p:extLst>
      <p:ext uri="{BB962C8B-B14F-4D97-AF65-F5344CB8AC3E}">
        <p14:creationId xmlns:p14="http://schemas.microsoft.com/office/powerpoint/2010/main" val="42590570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73</Words>
  <Application>Microsoft Office PowerPoint</Application>
  <PresentationFormat>Widescreen</PresentationFormat>
  <Paragraphs>8</Paragraphs>
  <Slides>5</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Company>Narborough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HomeUser</dc:creator>
  <cp:lastModifiedBy>HomeUser</cp:lastModifiedBy>
  <cp:revision>1</cp:revision>
  <dcterms:created xsi:type="dcterms:W3CDTF">2021-01-12T11:46:30Z</dcterms:created>
  <dcterms:modified xsi:type="dcterms:W3CDTF">2021-01-12T12:20:14Z</dcterms:modified>
</cp:coreProperties>
</file>