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68" d="100"/>
          <a:sy n="68" d="100"/>
        </p:scale>
        <p:origin x="1446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31FCA-B9E0-6549-839B-EFBC59665E4F}" type="datetimeFigureOut">
              <a:rPr lang="en-US" smtClean="0"/>
              <a:t>5/20/2020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A57CB-4D1C-7945-9FC7-9E89ED3855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94196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31FCA-B9E0-6549-839B-EFBC59665E4F}" type="datetimeFigureOut">
              <a:rPr lang="en-US" smtClean="0"/>
              <a:t>5/20/2020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A57CB-4D1C-7945-9FC7-9E89ED3855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15043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31FCA-B9E0-6549-839B-EFBC59665E4F}" type="datetimeFigureOut">
              <a:rPr lang="en-US" smtClean="0"/>
              <a:t>5/20/2020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A57CB-4D1C-7945-9FC7-9E89ED3855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4320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31FCA-B9E0-6549-839B-EFBC59665E4F}" type="datetimeFigureOut">
              <a:rPr lang="en-US" smtClean="0"/>
              <a:t>5/20/2020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A57CB-4D1C-7945-9FC7-9E89ED3855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60199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31FCA-B9E0-6549-839B-EFBC59665E4F}" type="datetimeFigureOut">
              <a:rPr lang="en-US" smtClean="0"/>
              <a:t>5/20/2020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A57CB-4D1C-7945-9FC7-9E89ED3855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08532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31FCA-B9E0-6549-839B-EFBC59665E4F}" type="datetimeFigureOut">
              <a:rPr lang="en-US" smtClean="0"/>
              <a:t>5/20/2020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A57CB-4D1C-7945-9FC7-9E89ED3855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77417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31FCA-B9E0-6549-839B-EFBC59665E4F}" type="datetimeFigureOut">
              <a:rPr lang="en-US" smtClean="0"/>
              <a:t>5/20/2020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A57CB-4D1C-7945-9FC7-9E89ED3855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06043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31FCA-B9E0-6549-839B-EFBC59665E4F}" type="datetimeFigureOut">
              <a:rPr lang="en-US" smtClean="0"/>
              <a:t>5/20/2020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A57CB-4D1C-7945-9FC7-9E89ED3855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41162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31FCA-B9E0-6549-839B-EFBC59665E4F}" type="datetimeFigureOut">
              <a:rPr lang="en-US" smtClean="0"/>
              <a:t>5/20/2020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A57CB-4D1C-7945-9FC7-9E89ED3855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02724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31FCA-B9E0-6549-839B-EFBC59665E4F}" type="datetimeFigureOut">
              <a:rPr lang="en-US" smtClean="0"/>
              <a:t>5/20/2020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A57CB-4D1C-7945-9FC7-9E89ED3855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38152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31FCA-B9E0-6549-839B-EFBC59665E4F}" type="datetimeFigureOut">
              <a:rPr lang="en-US" smtClean="0"/>
              <a:t>5/20/2020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A57CB-4D1C-7945-9FC7-9E89ED3855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56024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731FCA-B9E0-6549-839B-EFBC59665E4F}" type="datetimeFigureOut">
              <a:rPr lang="en-US" smtClean="0"/>
              <a:t>5/20/2020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EA57CB-4D1C-7945-9FC7-9E89ED3855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35467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98399"/>
            <a:ext cx="7772400" cy="1185167"/>
          </a:xfrm>
        </p:spPr>
        <p:txBody>
          <a:bodyPr>
            <a:normAutofit fontScale="9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n-US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Transport within Living Memory</a:t>
            </a:r>
            <a:br>
              <a:rPr lang="en-US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en-US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Cars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1873750"/>
            <a:ext cx="6400800" cy="1752600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46200" y="1600200"/>
            <a:ext cx="6451600" cy="36576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51269" y="5602038"/>
            <a:ext cx="82071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/>
              <a:t>A car from 1930s – when great-granny might have been young. </a:t>
            </a:r>
          </a:p>
        </p:txBody>
      </p:sp>
      <p:sp>
        <p:nvSpPr>
          <p:cNvPr id="6" name="Rectangle 5"/>
          <p:cNvSpPr/>
          <p:nvPr/>
        </p:nvSpPr>
        <p:spPr>
          <a:xfrm>
            <a:off x="107530" y="75233"/>
            <a:ext cx="89289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2743200" algn="ctr"/>
                <a:tab pos="5486400" algn="r"/>
              </a:tabLst>
            </a:pPr>
            <a:r>
              <a:rPr lang="en-GB" b="1" dirty="0">
                <a:latin typeface="Calibri" panose="020F0502020204030204" pitchFamily="34" charset="0"/>
                <a:ea typeface="MS ??"/>
                <a:cs typeface="Times New Roman" panose="02020603050405020304" pitchFamily="18" charset="0"/>
              </a:rPr>
              <a:t>KS1   </a:t>
            </a:r>
            <a:r>
              <a:rPr lang="en-GB" b="1" dirty="0">
                <a:solidFill>
                  <a:srgbClr val="FF0000"/>
                </a:solidFill>
                <a:latin typeface="Calibri" panose="020F0502020204030204" pitchFamily="34" charset="0"/>
                <a:ea typeface="MS ??"/>
                <a:cs typeface="Times New Roman" panose="02020603050405020304" pitchFamily="18" charset="0"/>
              </a:rPr>
              <a:t>Topic: </a:t>
            </a:r>
            <a:r>
              <a:rPr lang="en-GB" b="1">
                <a:solidFill>
                  <a:srgbClr val="FF0000"/>
                </a:solidFill>
                <a:latin typeface="Calibri" panose="020F0502020204030204" pitchFamily="34" charset="0"/>
                <a:ea typeface="MS ??"/>
                <a:cs typeface="Times New Roman" panose="02020603050405020304" pitchFamily="18" charset="0"/>
              </a:rPr>
              <a:t>Changes within </a:t>
            </a:r>
            <a:r>
              <a:rPr lang="en-GB" b="1" dirty="0">
                <a:solidFill>
                  <a:srgbClr val="FF0000"/>
                </a:solidFill>
                <a:latin typeface="Calibri" panose="020F0502020204030204" pitchFamily="34" charset="0"/>
                <a:ea typeface="MS ??"/>
                <a:cs typeface="Times New Roman" panose="02020603050405020304" pitchFamily="18" charset="0"/>
              </a:rPr>
              <a:t>Living Memory</a:t>
            </a:r>
            <a:r>
              <a:rPr lang="en-GB" b="1" dirty="0">
                <a:latin typeface="Calibri" panose="020F0502020204030204" pitchFamily="34" charset="0"/>
                <a:ea typeface="MS ??"/>
                <a:cs typeface="Times New Roman" panose="02020603050405020304" pitchFamily="18" charset="0"/>
              </a:rPr>
              <a:t>   Block C: Transport   Session 1</a:t>
            </a:r>
            <a:endParaRPr lang="en-GB" sz="1600" dirty="0">
              <a:effectLst/>
              <a:latin typeface="Cambria" panose="02040503050406030204" pitchFamily="18" charset="0"/>
              <a:ea typeface="MS ??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052123" y="6368831"/>
            <a:ext cx="520547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  <a:tabLst>
                <a:tab pos="2743200" algn="ctr"/>
                <a:tab pos="5486400" algn="r"/>
              </a:tabLst>
            </a:pPr>
            <a:r>
              <a:rPr lang="en-GB" sz="800" dirty="0">
                <a:ea typeface="MS ??"/>
                <a:cs typeface="Times New Roman" panose="02020603050405020304" pitchFamily="18" charset="0"/>
              </a:rPr>
              <a:t>© Original resource copyright Hamilton Trust, who give permission for it to be adapted as wished by individual users.</a:t>
            </a:r>
          </a:p>
          <a:p>
            <a:pPr>
              <a:spcAft>
                <a:spcPts val="0"/>
              </a:spcAft>
              <a:tabLst>
                <a:tab pos="2743200" algn="ctr"/>
                <a:tab pos="5486400" algn="r"/>
              </a:tabLst>
            </a:pPr>
            <a:r>
              <a:rPr lang="en-GB" sz="800" dirty="0">
                <a:ea typeface="MS ??"/>
                <a:cs typeface="Times New Roman" panose="02020603050405020304" pitchFamily="18" charset="0"/>
              </a:rPr>
              <a:t>We refer you to our warning, at the foot of the block overview, about links to other websites.</a:t>
            </a:r>
            <a:endParaRPr lang="en-GB" sz="800" dirty="0">
              <a:effectLst/>
              <a:ea typeface="MS ??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90943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98399"/>
            <a:ext cx="7772400" cy="1185167"/>
          </a:xfrm>
        </p:spPr>
        <p:txBody>
          <a:bodyPr>
            <a:normAutofit fontScale="9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n-US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Transport within Living Memory</a:t>
            </a:r>
            <a:br>
              <a:rPr lang="en-US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en-US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Cars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51269" y="5832870"/>
            <a:ext cx="82071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/>
              <a:t>A car from 1940s – when great-granny might have been young. 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1487" y="1583566"/>
            <a:ext cx="5263512" cy="4141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87280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98399"/>
            <a:ext cx="7772400" cy="1185167"/>
          </a:xfrm>
        </p:spPr>
        <p:txBody>
          <a:bodyPr>
            <a:normAutofit fontScale="9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n-US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Transport within Living Memory</a:t>
            </a:r>
            <a:br>
              <a:rPr lang="en-US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en-US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Cars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1873750"/>
            <a:ext cx="6400800" cy="17526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402821" y="5832870"/>
            <a:ext cx="84545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/>
              <a:t>A car from 1950s – probably just before grandparents were born. 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5582" y="1743005"/>
            <a:ext cx="7028555" cy="38590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07549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98399"/>
            <a:ext cx="7772400" cy="1185167"/>
          </a:xfrm>
        </p:spPr>
        <p:txBody>
          <a:bodyPr>
            <a:normAutofit fontScale="9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n-US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Transport within Living Memory</a:t>
            </a:r>
            <a:br>
              <a:rPr lang="en-US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en-US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Cars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1873750"/>
            <a:ext cx="6400800" cy="17526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551269" y="5602038"/>
            <a:ext cx="82071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/>
              <a:t>A car from 1960s – when grandparents might have been young. 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1426" y="1773891"/>
            <a:ext cx="7060811" cy="34319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82072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98399"/>
            <a:ext cx="7772400" cy="1185167"/>
          </a:xfrm>
        </p:spPr>
        <p:txBody>
          <a:bodyPr>
            <a:normAutofit fontScale="9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n-US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Transport within Living Memory</a:t>
            </a:r>
            <a:br>
              <a:rPr lang="en-US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en-US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Cars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51269" y="5602038"/>
            <a:ext cx="82071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/>
              <a:t>A car from 1970s – when grandparents were young adults. 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4466" y="1873390"/>
            <a:ext cx="7933734" cy="3728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03064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98399"/>
            <a:ext cx="7772400" cy="1185167"/>
          </a:xfrm>
        </p:spPr>
        <p:txBody>
          <a:bodyPr>
            <a:normAutofit fontScale="9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n-US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Transport within Living Memory</a:t>
            </a:r>
            <a:br>
              <a:rPr lang="en-US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en-US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Cars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51269" y="5602038"/>
            <a:ext cx="82071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/>
              <a:t>A car from 1980s – when parents might have been young. 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1145" y="1694922"/>
            <a:ext cx="7017015" cy="39071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00364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98399"/>
            <a:ext cx="7772400" cy="1185167"/>
          </a:xfrm>
        </p:spPr>
        <p:txBody>
          <a:bodyPr>
            <a:normAutofit fontScale="9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n-US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Transport within Living Memory</a:t>
            </a:r>
            <a:br>
              <a:rPr lang="en-US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en-US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Cars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51269" y="5602038"/>
            <a:ext cx="82071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/>
              <a:t>A car from 1990s – when parents were young. 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0173" y="1885291"/>
            <a:ext cx="7518027" cy="3600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63427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98399"/>
            <a:ext cx="7772400" cy="1185167"/>
          </a:xfrm>
        </p:spPr>
        <p:txBody>
          <a:bodyPr>
            <a:normAutofit fontScale="9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n-US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Transport within Living Memory</a:t>
            </a:r>
            <a:br>
              <a:rPr lang="en-US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en-US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Cars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51269" y="5832870"/>
            <a:ext cx="82071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/>
              <a:t>A car from 2000s – when parents were younger.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17850" y="1733043"/>
            <a:ext cx="6467436" cy="39919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77636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98399"/>
            <a:ext cx="7772400" cy="1185167"/>
          </a:xfrm>
        </p:spPr>
        <p:txBody>
          <a:bodyPr>
            <a:normAutofit fontScale="9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n-US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Transport within Living Memory</a:t>
            </a:r>
            <a:br>
              <a:rPr lang="en-US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en-US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Cars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47131" y="5852941"/>
            <a:ext cx="72505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/>
              <a:t>An electric car from 2010 – no petrol or diesel! 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97408" y="1717705"/>
            <a:ext cx="5594085" cy="41352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00600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98399"/>
            <a:ext cx="7772400" cy="1185167"/>
          </a:xfrm>
        </p:spPr>
        <p:txBody>
          <a:bodyPr>
            <a:normAutofit fontScale="9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n-US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Transport within Living Memory</a:t>
            </a:r>
            <a:br>
              <a:rPr lang="en-US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en-US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Cars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47131" y="5622108"/>
            <a:ext cx="72505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/>
              <a:t>A green car from 2010 – no petrol or diesel! 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5614" y="1765299"/>
            <a:ext cx="5520827" cy="3694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999599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90</TotalTime>
  <Words>228</Words>
  <Application>Microsoft Office PowerPoint</Application>
  <PresentationFormat>On-screen Show (4:3)</PresentationFormat>
  <Paragraphs>23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Cambria</vt:lpstr>
      <vt:lpstr>Office Theme</vt:lpstr>
      <vt:lpstr>Transport within Living Memory Cars </vt:lpstr>
      <vt:lpstr>Transport within Living Memory Cars </vt:lpstr>
      <vt:lpstr>Transport within Living Memory Cars </vt:lpstr>
      <vt:lpstr>Transport within Living Memory Cars </vt:lpstr>
      <vt:lpstr>Transport within Living Memory Cars </vt:lpstr>
      <vt:lpstr>Transport within Living Memory Cars </vt:lpstr>
      <vt:lpstr>Transport within Living Memory Cars </vt:lpstr>
      <vt:lpstr>Transport within Living Memory Cars </vt:lpstr>
      <vt:lpstr>Transport within Living Memory Cars </vt:lpstr>
      <vt:lpstr>Transport within Living Memory Cars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Transport within living memory Cars</dc:title>
  <dc:creator>Ruth Merttens</dc:creator>
  <cp:lastModifiedBy>Chloe G</cp:lastModifiedBy>
  <cp:revision>14</cp:revision>
  <dcterms:created xsi:type="dcterms:W3CDTF">2014-10-16T16:19:26Z</dcterms:created>
  <dcterms:modified xsi:type="dcterms:W3CDTF">2020-05-20T11:43:09Z</dcterms:modified>
</cp:coreProperties>
</file>