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57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260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832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019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511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378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0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647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424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31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597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2AA33-1897-4821-952A-0E6A9B649B40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75F61-D164-4DBC-BBF8-F96D3584A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710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21" y="101889"/>
            <a:ext cx="6581775" cy="2571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7323" y="2224810"/>
            <a:ext cx="6829425" cy="4495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5782" y="3260436"/>
            <a:ext cx="40732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Hints:</a:t>
            </a:r>
          </a:p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Can you improve the vocabulary by using powerful adjectives, adverbs and verbs?</a:t>
            </a:r>
          </a:p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Can you vary the start of the sentences? (e.g. use fronted adverbials, </a:t>
            </a:r>
            <a:r>
              <a:rPr lang="en-GB" smtClean="0">
                <a:solidFill>
                  <a:schemeClr val="bg2">
                    <a:lumMod val="50000"/>
                  </a:schemeClr>
                </a:solidFill>
              </a:rPr>
              <a:t>conjunctions)</a:t>
            </a:r>
          </a:p>
          <a:p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319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2021-02-03T17:32:40Z</dcterms:created>
  <dcterms:modified xsi:type="dcterms:W3CDTF">2021-02-03T17:32:48Z</dcterms:modified>
</cp:coreProperties>
</file>