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35D5D-6FC2-4516-B4C6-0874362B76F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FC5C-CFB0-45D8-960A-B1020F88490B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2343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35D5D-6FC2-4516-B4C6-0874362B76F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FC5C-CFB0-45D8-960A-B1020F8849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748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35D5D-6FC2-4516-B4C6-0874362B76F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FC5C-CFB0-45D8-960A-B1020F8849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510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35D5D-6FC2-4516-B4C6-0874362B76F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FC5C-CFB0-45D8-960A-B1020F8849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10172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35D5D-6FC2-4516-B4C6-0874362B76F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FC5C-CFB0-45D8-960A-B1020F8849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749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35D5D-6FC2-4516-B4C6-0874362B76F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FC5C-CFB0-45D8-960A-B1020F8849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722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35D5D-6FC2-4516-B4C6-0874362B76F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FC5C-CFB0-45D8-960A-B1020F8849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218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35D5D-6FC2-4516-B4C6-0874362B76F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FC5C-CFB0-45D8-960A-B1020F8849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138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35D5D-6FC2-4516-B4C6-0874362B76F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FC5C-CFB0-45D8-960A-B1020F8849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463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35D5D-6FC2-4516-B4C6-0874362B76F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FC5C-CFB0-45D8-960A-B1020F8849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282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35D5D-6FC2-4516-B4C6-0874362B76F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FC5C-CFB0-45D8-960A-B1020F8849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039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35D5D-6FC2-4516-B4C6-0874362B76F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FC5C-CFB0-45D8-960A-B1020F88490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957679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35D5D-6FC2-4516-B4C6-0874362B76F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FC5C-CFB0-45D8-960A-B1020F8849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9843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35D5D-6FC2-4516-B4C6-0874362B76F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FC5C-CFB0-45D8-960A-B1020F88490B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308497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35D5D-6FC2-4516-B4C6-0874362B76F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FC5C-CFB0-45D8-960A-B1020F8849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9546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35D5D-6FC2-4516-B4C6-0874362B76F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FC5C-CFB0-45D8-960A-B1020F8849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3688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35D5D-6FC2-4516-B4C6-0874362B76F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6FC5C-CFB0-45D8-960A-B1020F8849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0706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5C35D5D-6FC2-4516-B4C6-0874362B76F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CC6FC5C-CFB0-45D8-960A-B1020F8849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9621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 smtClean="0"/>
              <a:t>Edvard</a:t>
            </a:r>
            <a:r>
              <a:rPr lang="en-GB" dirty="0" smtClean="0"/>
              <a:t> Munch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The Scream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54504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825625"/>
            <a:ext cx="670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 err="1" smtClean="0"/>
              <a:t>Edvard</a:t>
            </a:r>
            <a:r>
              <a:rPr lang="en-GB" dirty="0" smtClean="0"/>
              <a:t> Munch was a </a:t>
            </a:r>
            <a:r>
              <a:rPr lang="en-GB" dirty="0" err="1" smtClean="0"/>
              <a:t>Norweigan</a:t>
            </a:r>
            <a:r>
              <a:rPr lang="en-GB" dirty="0" smtClean="0"/>
              <a:t> painter and printmaker.</a:t>
            </a:r>
          </a:p>
          <a:p>
            <a:pPr marL="0" indent="0">
              <a:buNone/>
            </a:pPr>
            <a:r>
              <a:rPr lang="en-GB" dirty="0" smtClean="0"/>
              <a:t>He was an expressionist who painted 1789 known paintings. Expressionist </a:t>
            </a:r>
            <a:r>
              <a:rPr lang="en-GB" dirty="0"/>
              <a:t>artists try to express a feeling with what they create. Colours and shapes are not used in a way people see them, but as the artist feels them.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He is known for his artwork based upon conveying emotions, particularly fear.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1889" y="232785"/>
            <a:ext cx="4248150" cy="6429375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544945" y="581891"/>
            <a:ext cx="640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err="1" smtClean="0"/>
              <a:t>Edvard</a:t>
            </a:r>
            <a:r>
              <a:rPr lang="en-GB" sz="3200" dirty="0" smtClean="0"/>
              <a:t> Munch 1863-1944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165584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8837" y="115598"/>
            <a:ext cx="6227762" cy="661771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9548" y="839449"/>
            <a:ext cx="418225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The Scream</a:t>
            </a:r>
          </a:p>
          <a:p>
            <a:pPr algn="ctr"/>
            <a:endParaRPr lang="en-GB" sz="3600" b="1" dirty="0"/>
          </a:p>
          <a:p>
            <a:r>
              <a:rPr lang="en-GB" sz="2800" dirty="0" smtClean="0"/>
              <a:t>This painting called ‘The Scream’ was created by </a:t>
            </a:r>
            <a:r>
              <a:rPr lang="en-GB" sz="2800" dirty="0" err="1" smtClean="0"/>
              <a:t>Edvard</a:t>
            </a:r>
            <a:r>
              <a:rPr lang="en-GB" sz="2800" dirty="0" smtClean="0"/>
              <a:t> Munch in the 19</a:t>
            </a:r>
            <a:r>
              <a:rPr lang="en-GB" sz="2800" baseline="30000" dirty="0" smtClean="0"/>
              <a:t>th</a:t>
            </a:r>
            <a:r>
              <a:rPr lang="en-GB" sz="2800" dirty="0" smtClean="0"/>
              <a:t> Century. He used oil and tempera paint and pastel on card to create it. </a:t>
            </a:r>
          </a:p>
          <a:p>
            <a:endParaRPr lang="en-GB" sz="2800" dirty="0" smtClean="0"/>
          </a:p>
          <a:p>
            <a:r>
              <a:rPr lang="en-GB" sz="2800" dirty="0" smtClean="0"/>
              <a:t>Why do you think it is called ‘</a:t>
            </a:r>
            <a:r>
              <a:rPr lang="en-GB" sz="2800" dirty="0"/>
              <a:t>T</a:t>
            </a:r>
            <a:r>
              <a:rPr lang="en-GB" sz="2800" dirty="0" smtClean="0"/>
              <a:t>he Scream?’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1680546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4301" y="1064301"/>
            <a:ext cx="9773587" cy="567822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79489" y="509666"/>
            <a:ext cx="11017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Can you match these labels to the correct part of the picture?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186500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491" y="1536266"/>
            <a:ext cx="4429125" cy="5133975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3237" y="1536266"/>
            <a:ext cx="4530292" cy="5133975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683491" y="406400"/>
            <a:ext cx="11063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In his lifetime, Munch made several different versions of this painting. Compare the two versions below. What is the same? What is different? </a:t>
            </a:r>
          </a:p>
          <a:p>
            <a:r>
              <a:rPr lang="en-GB" b="1" dirty="0" smtClean="0"/>
              <a:t>Why do you think he has used swirling lines of colour?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7208503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7236" y="455091"/>
            <a:ext cx="6096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54595D"/>
                </a:solidFill>
                <a:latin typeface="Helvetica Neue"/>
              </a:rPr>
              <a:t> </a:t>
            </a:r>
            <a:r>
              <a:rPr lang="en-GB" sz="3200" dirty="0" smtClean="0">
                <a:solidFill>
                  <a:srgbClr val="54595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Did you know…?</a:t>
            </a:r>
          </a:p>
          <a:p>
            <a:endParaRPr lang="en-GB" sz="3200" dirty="0">
              <a:solidFill>
                <a:srgbClr val="54595D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This version, executed in 1895 in pastel on cardboard, was sold on 2 May 2012 for nearly $120 million - the highest nominal price paid for a painting at auction at that time.</a:t>
            </a:r>
            <a:endParaRPr lang="en-GB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4219" y="862011"/>
            <a:ext cx="4530292" cy="5133975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395297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0890" y="429780"/>
            <a:ext cx="8991600" cy="2876550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914401" y="3472874"/>
            <a:ext cx="1038167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Your turn:</a:t>
            </a:r>
          </a:p>
          <a:p>
            <a:r>
              <a:rPr lang="en-GB" sz="2800" dirty="0" smtClean="0"/>
              <a:t>Can you create your own version of ‘The Scream?’</a:t>
            </a:r>
          </a:p>
          <a:p>
            <a:r>
              <a:rPr lang="en-GB" sz="2800" dirty="0" smtClean="0"/>
              <a:t>Think carefully about your choice of colour. Which colours would represent fear? Also, try to imitate Munch’s style by including the swirling lines of colour.</a:t>
            </a:r>
          </a:p>
          <a:p>
            <a:r>
              <a:rPr lang="en-GB" sz="2800" dirty="0" smtClean="0"/>
              <a:t>I can’t wait to see your finished pictures…will they be worth $120,000,000?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684217151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40</TotalTime>
  <Words>268</Words>
  <Application>Microsoft Office PowerPoint</Application>
  <PresentationFormat>Widescreen</PresentationFormat>
  <Paragraphs>21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Calibri</vt:lpstr>
      <vt:lpstr>Century Gothic</vt:lpstr>
      <vt:lpstr>Helvetica Neue</vt:lpstr>
      <vt:lpstr>Wingdings 3</vt:lpstr>
      <vt:lpstr>Slice</vt:lpstr>
      <vt:lpstr>Edvard Munch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Narborough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Edvard Munch</dc:title>
  <dc:creator>HomeUser</dc:creator>
  <cp:lastModifiedBy>HomeUser</cp:lastModifiedBy>
  <cp:revision>5</cp:revision>
  <dcterms:created xsi:type="dcterms:W3CDTF">2021-01-29T14:53:16Z</dcterms:created>
  <dcterms:modified xsi:type="dcterms:W3CDTF">2021-01-29T15:34:14Z</dcterms:modified>
</cp:coreProperties>
</file>