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unknown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311" r:id="rId13"/>
    <p:sldId id="314" r:id="rId14"/>
    <p:sldId id="299" r:id="rId15"/>
    <p:sldId id="307" r:id="rId16"/>
    <p:sldId id="309" r:id="rId17"/>
    <p:sldId id="308" r:id="rId18"/>
    <p:sldId id="301" r:id="rId19"/>
    <p:sldId id="31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07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3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audio" Target="../media/media1.m4a"/><Relationship Id="rId7" Type="http://schemas.openxmlformats.org/officeDocument/2006/relationships/image" Target="../media/image12.png"/><Relationship Id="rId2" Type="http://schemas.microsoft.com/office/2007/relationships/media" Target="../media/media1.m4a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9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801" y="2329000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Write a multiplication expression to match each addition.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</a:p>
              <a:p>
                <a:pPr lvl="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</a:t>
                </a:r>
                <a:endParaRPr lang="en-GB" sz="2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)  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Multiply each number below by 2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13              23              33             43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blipFill>
                <a:blip r:embed="rId4"/>
                <a:stretch>
                  <a:fillRect l="-1463" t="-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869041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80405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64461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682424" y="1051985"/>
            <a:ext cx="677712" cy="720837"/>
            <a:chOff x="1428812" y="1319349"/>
            <a:chExt cx="1054512" cy="1149531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000211" y="1376246"/>
            <a:ext cx="282115" cy="31604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7437035" y="493247"/>
            <a:ext cx="792984" cy="1493607"/>
            <a:chOff x="6387737" y="476867"/>
            <a:chExt cx="792984" cy="1493607"/>
          </a:xfrm>
        </p:grpSpPr>
        <p:grpSp>
          <p:nvGrpSpPr>
            <p:cNvPr id="48" name="Group 47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cxnSp>
        <p:nvCxnSpPr>
          <p:cNvPr id="69" name="Straight Arrow Connector 68"/>
          <p:cNvCxnSpPr/>
          <p:nvPr/>
        </p:nvCxnSpPr>
        <p:spPr>
          <a:xfrm>
            <a:off x="1709762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3202813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6121616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Write a multiplication expression to match each addition.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</a:p>
              <a:p>
                <a:pPr lvl="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</a:t>
                </a:r>
                <a:endParaRPr lang="en-GB" sz="2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)  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Multiply each number below by 2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13              23              33             43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blipFill>
                <a:blip r:embed="rId5"/>
                <a:stretch>
                  <a:fillRect l="-1463" t="-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869041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80405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64461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682424" y="1051985"/>
            <a:ext cx="677712" cy="720837"/>
            <a:chOff x="1428812" y="1319349"/>
            <a:chExt cx="1054512" cy="1149531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00211" y="1376246"/>
            <a:ext cx="282115" cy="31604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7437035" y="493247"/>
            <a:ext cx="792984" cy="1493607"/>
            <a:chOff x="6387737" y="476867"/>
            <a:chExt cx="792984" cy="1493607"/>
          </a:xfrm>
        </p:grpSpPr>
        <p:grpSp>
          <p:nvGrpSpPr>
            <p:cNvPr id="48" name="Group 47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3045076" y="189833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919321" y="189833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/>
              <p:cNvSpPr/>
              <p:nvPr/>
            </p:nvSpPr>
            <p:spPr>
              <a:xfrm>
                <a:off x="3657582" y="3379236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8" name="Rectangle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582" y="3379236"/>
                <a:ext cx="2529860" cy="523220"/>
              </a:xfrm>
              <a:prstGeom prst="rect">
                <a:avLst/>
              </a:prstGeom>
              <a:blipFill>
                <a:blip r:embed="rId8"/>
                <a:stretch>
                  <a:fillRect l="-5060" t="-10465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/>
              <p:cNvSpPr/>
              <p:nvPr/>
            </p:nvSpPr>
            <p:spPr>
              <a:xfrm>
                <a:off x="3947403" y="3793246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0" name="Rectangle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7403" y="3793246"/>
                <a:ext cx="2529860" cy="523220"/>
              </a:xfrm>
              <a:prstGeom prst="rect">
                <a:avLst/>
              </a:prstGeom>
              <a:blipFill>
                <a:blip r:embed="rId9"/>
                <a:stretch>
                  <a:fillRect l="-5060" t="-10465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2628243" y="4192605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26     26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8243" y="4192605"/>
                <a:ext cx="2529860" cy="523220"/>
              </a:xfrm>
              <a:prstGeom prst="rect">
                <a:avLst/>
              </a:prstGeom>
              <a:blipFill>
                <a:blip r:embed="rId10"/>
                <a:stretch>
                  <a:fillRect l="-4819" t="-11628" r="-40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ectangle 71"/>
          <p:cNvSpPr/>
          <p:nvPr/>
        </p:nvSpPr>
        <p:spPr>
          <a:xfrm>
            <a:off x="1971767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21695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050859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6496767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09762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3202813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4724758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6121616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366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shelf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856092" y="5403444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80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092" y="5403444"/>
                <a:ext cx="2391705" cy="523220"/>
              </a:xfrm>
              <a:prstGeom prst="rect">
                <a:avLst/>
              </a:prstGeom>
              <a:blipFill>
                <a:blip r:embed="rId5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135830" y="4587141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96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rolls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920990" y="540197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16</a:t>
                </a:r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0990" y="5401976"/>
                <a:ext cx="2391705" cy="523220"/>
              </a:xfrm>
              <a:prstGeom prst="rect">
                <a:avLst/>
              </a:prstGeom>
              <a:blipFill>
                <a:blip r:embed="rId6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634435" y="392998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96</a:t>
                </a:r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4435" y="3929986"/>
                <a:ext cx="2391705" cy="523220"/>
              </a:xfrm>
              <a:prstGeom prst="rect">
                <a:avLst/>
              </a:prstGeom>
              <a:blipFill>
                <a:blip r:embed="rId7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1517" y="1285067"/>
            <a:ext cx="5665489" cy="6276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8015" y="1844689"/>
            <a:ext cx="5665489" cy="6276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4513" y="2404311"/>
            <a:ext cx="5665489" cy="6276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1011" y="2963933"/>
            <a:ext cx="5665489" cy="627614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2253830" y="3470718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3200" dirty="0"/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181251" y="4169173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47608" y="4169173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/>
        </p:nvSpPr>
        <p:spPr>
          <a:xfrm>
            <a:off x="1741422" y="4694575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60" name="Rectangle 59"/>
          <p:cNvSpPr/>
          <p:nvPr/>
        </p:nvSpPr>
        <p:spPr>
          <a:xfrm>
            <a:off x="3005196" y="4681273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56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 smtClean="0"/>
                  <a:t>24</a:t>
                </a:r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140855" y="2157980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45852" y="2157980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</a:t>
            </a:r>
            <a:endParaRPr lang="en-GB" sz="3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28779" y="418086"/>
            <a:ext cx="434042" cy="122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60969" y="418086"/>
            <a:ext cx="434042" cy="12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76023" y="379180"/>
            <a:ext cx="434042" cy="12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30779" y="405535"/>
            <a:ext cx="434042" cy="1224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009905" y="376765"/>
            <a:ext cx="434042" cy="1224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2696" y="379180"/>
            <a:ext cx="434042" cy="1224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045721" y="405535"/>
            <a:ext cx="434042" cy="1224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262742" y="378310"/>
            <a:ext cx="434042" cy="1224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739527" y="990310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891927" y="990310"/>
            <a:ext cx="230277" cy="2643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044327" y="990310"/>
            <a:ext cx="230277" cy="26439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196727" y="990310"/>
            <a:ext cx="230277" cy="26439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095219" y="990310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247619" y="990310"/>
            <a:ext cx="230277" cy="2643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00019" y="990310"/>
            <a:ext cx="230277" cy="2643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552419" y="990310"/>
            <a:ext cx="230277" cy="2643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5086" y="950141"/>
            <a:ext cx="230277" cy="2643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577486" y="950141"/>
            <a:ext cx="230277" cy="26439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29886" y="950141"/>
            <a:ext cx="230277" cy="2643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882286" y="950141"/>
            <a:ext cx="230277" cy="26439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636334" y="1036547"/>
            <a:ext cx="230277" cy="26439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88734" y="1036547"/>
            <a:ext cx="230277" cy="2643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941134" y="1036547"/>
            <a:ext cx="230277" cy="2643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8093534" y="1036547"/>
            <a:ext cx="230277" cy="264394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744331"/>
              </p:ext>
            </p:extLst>
          </p:nvPr>
        </p:nvGraphicFramePr>
        <p:xfrm>
          <a:off x="1445575" y="2657176"/>
          <a:ext cx="6190759" cy="188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2898"/>
                <a:gridCol w="1811496"/>
                <a:gridCol w="1938675"/>
                <a:gridCol w="1547690"/>
              </a:tblGrid>
              <a:tr h="601839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x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10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10</a:t>
                      </a:r>
                      <a:endParaRPr lang="en-GB" sz="3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 smtClean="0"/>
                        <a:t>4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</a:tr>
              <a:tr h="736278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sz="4000" dirty="0" smtClean="0"/>
                        <a:t>4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40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40</a:t>
                      </a:r>
                      <a:endParaRPr lang="en-GB" sz="3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 smtClean="0"/>
                        <a:t>16</a:t>
                      </a:r>
                      <a:endParaRPr lang="en-GB" sz="360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429445"/>
              </p:ext>
            </p:extLst>
          </p:nvPr>
        </p:nvGraphicFramePr>
        <p:xfrm>
          <a:off x="1383763" y="5019431"/>
          <a:ext cx="6096000" cy="640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 smtClean="0"/>
                        <a:t>40  +</a:t>
                      </a:r>
                      <a:r>
                        <a:rPr lang="en-GB" sz="3600" baseline="0" dirty="0" smtClean="0"/>
                        <a:t> 40 + 16  =  96</a:t>
                      </a:r>
                      <a:endParaRPr lang="en-GB" sz="36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24" grpId="0"/>
      <p:bldP spid="2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Box 39"/>
              <p:cNvSpPr txBox="1"/>
              <p:nvPr/>
            </p:nvSpPr>
            <p:spPr>
              <a:xfrm>
                <a:off x="1606062" y="815229"/>
                <a:ext cx="18546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25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6062" y="815229"/>
                <a:ext cx="1854643" cy="584775"/>
              </a:xfrm>
              <a:prstGeom prst="rect">
                <a:avLst/>
              </a:prstGeom>
              <a:blipFill rotWithShape="1">
                <a:blip r:embed="rId3"/>
                <a:stretch>
                  <a:fillRect l="-81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704188" y="479276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932408" y="430554"/>
            <a:ext cx="444154" cy="12525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19019" y="521723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09340" y="502402"/>
            <a:ext cx="444154" cy="125251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70999" y="447093"/>
            <a:ext cx="444154" cy="125251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027694" y="430554"/>
            <a:ext cx="444154" cy="125251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636334" y="1036547"/>
            <a:ext cx="230277" cy="26439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788734" y="1036547"/>
            <a:ext cx="230277" cy="264394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941134" y="1036547"/>
            <a:ext cx="230277" cy="264394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8093534" y="1036547"/>
            <a:ext cx="230277" cy="264394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06057" y="1036547"/>
            <a:ext cx="230277" cy="264394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83522" y="1128660"/>
            <a:ext cx="230277" cy="264394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35922" y="1128660"/>
            <a:ext cx="230277" cy="264394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88322" y="1128660"/>
            <a:ext cx="230277" cy="264394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40722" y="1128660"/>
            <a:ext cx="230277" cy="26439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948034" y="1115327"/>
            <a:ext cx="230277" cy="264394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698168" y="1088576"/>
            <a:ext cx="230277" cy="26439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850568" y="1088576"/>
            <a:ext cx="230277" cy="264394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002968" y="1088576"/>
            <a:ext cx="230277" cy="264394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155368" y="1088576"/>
            <a:ext cx="230277" cy="264394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467891" y="1088576"/>
            <a:ext cx="230277" cy="26439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196308"/>
              </p:ext>
            </p:extLst>
          </p:nvPr>
        </p:nvGraphicFramePr>
        <p:xfrm>
          <a:off x="1447014" y="2768600"/>
          <a:ext cx="6096000" cy="1498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7667"/>
                <a:gridCol w="2004646"/>
                <a:gridCol w="2843687"/>
              </a:tblGrid>
              <a:tr h="749159">
                <a:tc>
                  <a:txBody>
                    <a:bodyPr/>
                    <a:lstStyle/>
                    <a:p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 x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 smtClean="0"/>
                        <a:t>        5</a:t>
                      </a:r>
                      <a:endParaRPr lang="en-GB" sz="3600" dirty="0"/>
                    </a:p>
                  </a:txBody>
                  <a:tcPr/>
                </a:tc>
              </a:tr>
              <a:tr h="749159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3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60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15</a:t>
                      </a:r>
                      <a:endParaRPr lang="en-GB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89124" y="4873842"/>
            <a:ext cx="3574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60 + 15 = 75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33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questions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1 - 6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 rest of the questions on the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88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3|7.4|11.8|6.7|7.5|3.3|3.3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1|0.8|5.6|2.9|3.5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5|7.2|2.5|0.9|1.2|0.5|7.5|15.9|1|0.7|11.3|1.6|5.5|9.1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3.3|3|0.5|2.4|0.8|0.6|0.7|0.7|4|7.3|0.7|0.6|2.2|0.7|2.6|4.8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5D6032-21E2-46D4-909A-CF137AE64F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cee99ee9-287b-4f9a-957c-ba5ae7375c9a"/>
    <ds:schemaRef ds:uri="522d4c35-b548-4432-90ae-af4376e1c4b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15846</TotalTime>
  <Words>124</Words>
  <Application>Microsoft Office PowerPoint</Application>
  <PresentationFormat>On-screen Show (4:3)</PresentationFormat>
  <Paragraphs>71</Paragraphs>
  <Slides>10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Have a go at the rest of the questions on the 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Windows User</cp:lastModifiedBy>
  <cp:revision>254</cp:revision>
  <dcterms:created xsi:type="dcterms:W3CDTF">2019-07-05T11:02:13Z</dcterms:created>
  <dcterms:modified xsi:type="dcterms:W3CDTF">2021-01-15T17:41:01Z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