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86" r:id="rId3"/>
    <p:sldId id="297" r:id="rId4"/>
    <p:sldId id="29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7" autoAdjust="0"/>
    <p:restoredTop sz="94660"/>
  </p:normalViewPr>
  <p:slideViewPr>
    <p:cSldViewPr snapToGrid="0">
      <p:cViewPr>
        <p:scale>
          <a:sx n="50" d="100"/>
          <a:sy n="50" d="100"/>
        </p:scale>
        <p:origin x="612" y="7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D5292-F4A3-45F4-B791-7A74624E12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51DA4B-C3EA-4C19-9BC3-4F1F431D72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FB7337-D8FA-4F0D-A8B1-249DD50BA806}"/>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33A8528C-AE14-4420-A2E4-50D2D2956C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46888D-5F04-4C82-A499-170A2CE2FBE1}"/>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1814553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7BCD7-D919-481D-A42D-4725FF0955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E545C3-8992-404C-99AD-6AE1FD2994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46A1E-4F88-4F28-B37A-0EBCD4BF5EC4}"/>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7ED988F8-2BC9-4C32-AC23-50C6EB934B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2973B-5F51-406A-B971-7B3A9593A0B2}"/>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2709929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7B700-84D3-4E52-8CB6-56788D0611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AC5DA88-FC62-4F72-9FAE-3FC876C865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E95E8C-51C0-442F-B797-D4443DFA238A}"/>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4610E9FC-918B-4723-BC3E-FC3C0FE068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F2EA3-C1EC-4F0C-9B24-20DA1C13955C}"/>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3390398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3E176-C2F4-4262-A12A-6B70E54FA3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9F6ED6-4CE6-4934-9A1A-6339A928E0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24850E1-CD56-49A4-A4B2-F8FAF2AFC3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4F04D3-0C93-47E9-BA16-9E119D489F62}"/>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6" name="Footer Placeholder 5">
            <a:extLst>
              <a:ext uri="{FF2B5EF4-FFF2-40B4-BE49-F238E27FC236}">
                <a16:creationId xmlns:a16="http://schemas.microsoft.com/office/drawing/2014/main" id="{A90D30F0-8C9F-4E69-ADFE-9FE14ABB86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904D82-627F-41D9-A3E8-4CE65E43B8FD}"/>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4049977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8740D-BB3E-4523-8DB5-30C046B1FC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E84CEC-7289-4826-9563-206BD103BD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1875F55-E151-4CD5-B9D6-5B1679EF95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412AF4C-4CE3-4060-8C5F-15AB943D10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043F59-841A-4620-93C1-FBA8EFA845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FD67580-206A-4080-AC9F-F82AF892F690}"/>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8" name="Footer Placeholder 7">
            <a:extLst>
              <a:ext uri="{FF2B5EF4-FFF2-40B4-BE49-F238E27FC236}">
                <a16:creationId xmlns:a16="http://schemas.microsoft.com/office/drawing/2014/main" id="{707FA8EB-4CB9-491D-B708-5392BBADA3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0F04A5-2F4D-45D1-98E7-D7FB0DCD51FD}"/>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362170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49DF4-4159-448A-8161-6A73CC17F0C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E58847-4F2F-4AE4-B408-400B43C5C455}"/>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4" name="Footer Placeholder 3">
            <a:extLst>
              <a:ext uri="{FF2B5EF4-FFF2-40B4-BE49-F238E27FC236}">
                <a16:creationId xmlns:a16="http://schemas.microsoft.com/office/drawing/2014/main" id="{FE1F687C-90B2-4AA0-8698-6CAFCA6CE5C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5736256-4265-4C15-9609-3C0298E427AE}"/>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1382302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39F7D8-47A7-4677-A5E3-40F705999E67}"/>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3" name="Footer Placeholder 2">
            <a:extLst>
              <a:ext uri="{FF2B5EF4-FFF2-40B4-BE49-F238E27FC236}">
                <a16:creationId xmlns:a16="http://schemas.microsoft.com/office/drawing/2014/main" id="{B6933FB4-E669-4A3D-A219-333DB46AFD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073CCE-A335-460D-A944-74786B1AEF10}"/>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308073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ADC94-F99B-480B-A6F7-75ECB65981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52C4BC-9503-458B-9E0C-05FE68170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10AC390-3842-499F-85A5-E0820FE484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A46CE9-92E0-4339-B87C-B91B87AD5A1C}"/>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6" name="Footer Placeholder 5">
            <a:extLst>
              <a:ext uri="{FF2B5EF4-FFF2-40B4-BE49-F238E27FC236}">
                <a16:creationId xmlns:a16="http://schemas.microsoft.com/office/drawing/2014/main" id="{3B60FDF9-817F-4A74-A761-2B4823397A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F7A267-C3E8-42C3-96C4-755ABBF39B65}"/>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633270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C4EE-BF30-487B-B38C-88E2E46223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CAB7738-853A-4347-AF30-EBC1E238EE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5324AC-F74B-41A7-8DE2-8DE144D850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E24125-3F96-4702-AEA4-4422EDE8882E}"/>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6" name="Footer Placeholder 5">
            <a:extLst>
              <a:ext uri="{FF2B5EF4-FFF2-40B4-BE49-F238E27FC236}">
                <a16:creationId xmlns:a16="http://schemas.microsoft.com/office/drawing/2014/main" id="{350C562B-72D1-4B6E-BAD7-5DC20F09B4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DC8DBE-0D8D-4267-A117-77955E080608}"/>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2706144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A252E-C40A-49CB-959D-12C6E984993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1C0236-7697-432F-B181-8502B84352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A7852A-D5A6-4C07-8307-20688781A0D6}"/>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C8AF974B-275A-4B4B-9C11-F484B4E679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E7A768-B8AA-4072-984E-01A08891CB84}"/>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3402590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01317E-F338-4633-88AF-E63F0C9BADD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0E8BF9-EAC7-4851-B669-0AAD320AC0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07DF4D-1002-4B00-81C1-5AE1084F928B}"/>
              </a:ext>
            </a:extLst>
          </p:cNvPr>
          <p:cNvSpPr>
            <a:spLocks noGrp="1"/>
          </p:cNvSpPr>
          <p:nvPr>
            <p:ph type="dt" sz="half" idx="10"/>
          </p:nvPr>
        </p:nvSpPr>
        <p:spPr/>
        <p:txBody>
          <a:body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041C83C3-74F9-4884-ACD6-F3ADEEDFD0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0A9A60-AB75-428E-BB2E-8722ACD07D04}"/>
              </a:ext>
            </a:extLst>
          </p:cNvPr>
          <p:cNvSpPr>
            <a:spLocks noGrp="1"/>
          </p:cNvSpPr>
          <p:nvPr>
            <p:ph type="sldNum" sz="quarter" idx="12"/>
          </p:nvPr>
        </p:nvSpPr>
        <p:spPr/>
        <p:txBody>
          <a:bodyPr/>
          <a:lstStyle/>
          <a:p>
            <a:fld id="{B390AAA0-14CF-46C3-A011-1B0F457349EF}" type="slidenum">
              <a:rPr lang="en-GB" smtClean="0"/>
              <a:t>‹#›</a:t>
            </a:fld>
            <a:endParaRPr lang="en-GB"/>
          </a:p>
        </p:txBody>
      </p:sp>
    </p:spTree>
    <p:extLst>
      <p:ext uri="{BB962C8B-B14F-4D97-AF65-F5344CB8AC3E}">
        <p14:creationId xmlns:p14="http://schemas.microsoft.com/office/powerpoint/2010/main" val="3043585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F3740D-FB41-4C07-A93F-7192A44AC6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41C8D6-F952-46A1-800D-ACD441149C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1AF936-B4D7-4427-A1C4-8A3CC5CED6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5E292-147B-4150-B81C-E7DCFD839FCA}" type="datetimeFigureOut">
              <a:rPr lang="en-GB" smtClean="0"/>
              <a:t>28/02/2021</a:t>
            </a:fld>
            <a:endParaRPr lang="en-GB"/>
          </a:p>
        </p:txBody>
      </p:sp>
      <p:sp>
        <p:nvSpPr>
          <p:cNvPr id="5" name="Footer Placeholder 4">
            <a:extLst>
              <a:ext uri="{FF2B5EF4-FFF2-40B4-BE49-F238E27FC236}">
                <a16:creationId xmlns:a16="http://schemas.microsoft.com/office/drawing/2014/main" id="{8DF55AE6-5363-4AC9-AA5E-51A16DA11F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BE7F0B2-1DA1-436A-987B-0FC252D523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90AAA0-14CF-46C3-A011-1B0F457349EF}" type="slidenum">
              <a:rPr lang="en-GB" smtClean="0"/>
              <a:t>‹#›</a:t>
            </a:fld>
            <a:endParaRPr lang="en-GB"/>
          </a:p>
        </p:txBody>
      </p:sp>
    </p:spTree>
    <p:extLst>
      <p:ext uri="{BB962C8B-B14F-4D97-AF65-F5344CB8AC3E}">
        <p14:creationId xmlns:p14="http://schemas.microsoft.com/office/powerpoint/2010/main" val="34725630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8924C-ED73-4959-84A2-DA49006FAC74}"/>
              </a:ext>
            </a:extLst>
          </p:cNvPr>
          <p:cNvSpPr>
            <a:spLocks noGrp="1"/>
          </p:cNvSpPr>
          <p:nvPr>
            <p:ph type="title"/>
          </p:nvPr>
        </p:nvSpPr>
        <p:spPr>
          <a:xfrm>
            <a:off x="1763732" y="258186"/>
            <a:ext cx="9192491" cy="1325563"/>
          </a:xfrm>
        </p:spPr>
        <p:txBody>
          <a:bodyPr/>
          <a:lstStyle/>
          <a:p>
            <a:r>
              <a:rPr lang="en-GB" dirty="0"/>
              <a:t>LO: To write a setting description.</a:t>
            </a:r>
          </a:p>
        </p:txBody>
      </p:sp>
      <p:pic>
        <p:nvPicPr>
          <p:cNvPr id="5" name="Picture 4">
            <a:extLst>
              <a:ext uri="{FF2B5EF4-FFF2-40B4-BE49-F238E27FC236}">
                <a16:creationId xmlns:a16="http://schemas.microsoft.com/office/drawing/2014/main" id="{7710D0A1-4CD2-4A40-8CF4-75CEF7811D08}"/>
              </a:ext>
            </a:extLst>
          </p:cNvPr>
          <p:cNvPicPr>
            <a:picLocks noChangeAspect="1"/>
          </p:cNvPicPr>
          <p:nvPr/>
        </p:nvPicPr>
        <p:blipFill>
          <a:blip r:embed="rId2"/>
          <a:stretch>
            <a:fillRect/>
          </a:stretch>
        </p:blipFill>
        <p:spPr>
          <a:xfrm>
            <a:off x="2262187" y="1583749"/>
            <a:ext cx="7667625" cy="4133850"/>
          </a:xfrm>
          <a:prstGeom prst="rect">
            <a:avLst/>
          </a:prstGeom>
        </p:spPr>
      </p:pic>
    </p:spTree>
    <p:extLst>
      <p:ext uri="{BB962C8B-B14F-4D97-AF65-F5344CB8AC3E}">
        <p14:creationId xmlns:p14="http://schemas.microsoft.com/office/powerpoint/2010/main" val="2172723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268760"/>
            <a:ext cx="12192000" cy="2016224"/>
          </a:xfrm>
        </p:spPr>
        <p:txBody>
          <a:bodyPr>
            <a:noAutofit/>
          </a:bodyPr>
          <a:lstStyle/>
          <a:p>
            <a:r>
              <a:rPr lang="en-GB" sz="3000" b="1" dirty="0">
                <a:latin typeface="Calibri(Body)"/>
              </a:rPr>
              <a:t>Mission: Write a description of one or more of the settings from your map. </a:t>
            </a:r>
            <a:br>
              <a:rPr lang="en-GB" sz="3000" b="1" dirty="0">
                <a:latin typeface="Calibri(Body)"/>
              </a:rPr>
            </a:br>
            <a:r>
              <a:rPr lang="en-GB" sz="3000" i="1" dirty="0">
                <a:latin typeface="Calibri(Body)"/>
              </a:rPr>
              <a:t>Use well-chosen adjectives to add detail for your reader – remember not to use too many!</a:t>
            </a:r>
            <a:endParaRPr lang="en-GB" sz="3000" b="1" dirty="0">
              <a:latin typeface="Calibri(Body)"/>
            </a:endParaRPr>
          </a:p>
        </p:txBody>
      </p:sp>
      <p:sp>
        <p:nvSpPr>
          <p:cNvPr id="6" name="Title 1"/>
          <p:cNvSpPr txBox="1">
            <a:spLocks/>
          </p:cNvSpPr>
          <p:nvPr/>
        </p:nvSpPr>
        <p:spPr>
          <a:xfrm>
            <a:off x="1391477" y="260648"/>
            <a:ext cx="9932312"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a:t>Task 2: Setting Description</a:t>
            </a:r>
          </a:p>
        </p:txBody>
      </p:sp>
      <p:sp>
        <p:nvSpPr>
          <p:cNvPr id="7" name="Rounded Rectangle 6"/>
          <p:cNvSpPr/>
          <p:nvPr/>
        </p:nvSpPr>
        <p:spPr>
          <a:xfrm>
            <a:off x="3840342" y="4227785"/>
            <a:ext cx="3277716" cy="237626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290075" y="4227785"/>
            <a:ext cx="3277716" cy="2376264"/>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368518" y="4227785"/>
            <a:ext cx="3277716" cy="2376264"/>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817417" y="4677253"/>
            <a:ext cx="3277716" cy="1477328"/>
          </a:xfrm>
          <a:prstGeom prst="rect">
            <a:avLst/>
          </a:prstGeom>
          <a:noFill/>
        </p:spPr>
        <p:txBody>
          <a:bodyPr wrap="square" rtlCol="0">
            <a:spAutoFit/>
          </a:bodyPr>
          <a:lstStyle/>
          <a:p>
            <a:pPr algn="ctr"/>
            <a:r>
              <a:rPr lang="en-GB" sz="3000" dirty="0"/>
              <a:t>What clues could you give as to who might live there? </a:t>
            </a:r>
          </a:p>
        </p:txBody>
      </p:sp>
      <p:sp>
        <p:nvSpPr>
          <p:cNvPr id="11" name="TextBox 10"/>
          <p:cNvSpPr txBox="1"/>
          <p:nvPr/>
        </p:nvSpPr>
        <p:spPr>
          <a:xfrm>
            <a:off x="7289242" y="4481204"/>
            <a:ext cx="3277716" cy="1938992"/>
          </a:xfrm>
          <a:prstGeom prst="rect">
            <a:avLst/>
          </a:prstGeom>
          <a:noFill/>
        </p:spPr>
        <p:txBody>
          <a:bodyPr wrap="square" rtlCol="0">
            <a:spAutoFit/>
          </a:bodyPr>
          <a:lstStyle/>
          <a:p>
            <a:pPr algn="ctr"/>
            <a:r>
              <a:rPr lang="en-GB" sz="3000" dirty="0"/>
              <a:t>What will the reader infer from your language choices? </a:t>
            </a:r>
          </a:p>
        </p:txBody>
      </p:sp>
      <p:sp>
        <p:nvSpPr>
          <p:cNvPr id="12" name="TextBox 11"/>
          <p:cNvSpPr txBox="1"/>
          <p:nvPr/>
        </p:nvSpPr>
        <p:spPr>
          <a:xfrm>
            <a:off x="368518" y="4915780"/>
            <a:ext cx="3277716" cy="553998"/>
          </a:xfrm>
          <a:prstGeom prst="rect">
            <a:avLst/>
          </a:prstGeom>
          <a:noFill/>
        </p:spPr>
        <p:txBody>
          <a:bodyPr wrap="square" rtlCol="0">
            <a:spAutoFit/>
          </a:bodyPr>
          <a:lstStyle/>
          <a:p>
            <a:pPr algn="ctr"/>
            <a:r>
              <a:rPr lang="en-GB" sz="3000" dirty="0">
                <a:solidFill>
                  <a:schemeClr val="tx1">
                    <a:lumMod val="75000"/>
                    <a:lumOff val="25000"/>
                  </a:schemeClr>
                </a:solidFill>
              </a:rPr>
              <a:t>	</a:t>
            </a:r>
          </a:p>
        </p:txBody>
      </p:sp>
      <p:sp>
        <p:nvSpPr>
          <p:cNvPr id="3" name="Rectangle 2"/>
          <p:cNvSpPr/>
          <p:nvPr/>
        </p:nvSpPr>
        <p:spPr>
          <a:xfrm>
            <a:off x="343432" y="4942869"/>
            <a:ext cx="3302801" cy="1015663"/>
          </a:xfrm>
          <a:prstGeom prst="rect">
            <a:avLst/>
          </a:prstGeom>
        </p:spPr>
        <p:txBody>
          <a:bodyPr wrap="square">
            <a:spAutoFit/>
          </a:bodyPr>
          <a:lstStyle/>
          <a:p>
            <a:pPr algn="ctr"/>
            <a:r>
              <a:rPr lang="en-GB" sz="3000" dirty="0"/>
              <a:t>Consider the five senses.</a:t>
            </a:r>
          </a:p>
        </p:txBody>
      </p:sp>
      <p:sp>
        <p:nvSpPr>
          <p:cNvPr id="4" name="TextBox 3"/>
          <p:cNvSpPr txBox="1"/>
          <p:nvPr/>
        </p:nvSpPr>
        <p:spPr>
          <a:xfrm>
            <a:off x="468557" y="3501008"/>
            <a:ext cx="3467204" cy="553998"/>
          </a:xfrm>
          <a:prstGeom prst="rect">
            <a:avLst/>
          </a:prstGeom>
          <a:noFill/>
        </p:spPr>
        <p:txBody>
          <a:bodyPr wrap="square" rtlCol="0">
            <a:spAutoFit/>
          </a:bodyPr>
          <a:lstStyle/>
          <a:p>
            <a:r>
              <a:rPr lang="en-GB" sz="3000" b="1" u="sng" dirty="0">
                <a:latin typeface="Calibri(Body)"/>
              </a:rPr>
              <a:t>Before you write</a:t>
            </a:r>
            <a:r>
              <a:rPr lang="en-GB" sz="3000" b="1" dirty="0">
                <a:latin typeface="Calibri(Body)"/>
              </a:rPr>
              <a:t>:</a:t>
            </a:r>
            <a:endParaRPr lang="en-GB" sz="3000" dirty="0"/>
          </a:p>
        </p:txBody>
      </p:sp>
    </p:spTree>
    <p:extLst>
      <p:ext uri="{BB962C8B-B14F-4D97-AF65-F5344CB8AC3E}">
        <p14:creationId xmlns:p14="http://schemas.microsoft.com/office/powerpoint/2010/main" val="1717541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359" y="1124744"/>
            <a:ext cx="11551841" cy="4952206"/>
          </a:xfrm>
        </p:spPr>
        <p:txBody>
          <a:bodyPr>
            <a:noAutofit/>
          </a:bodyPr>
          <a:lstStyle/>
          <a:p>
            <a:pPr marL="0" indent="0">
              <a:buNone/>
            </a:pPr>
            <a:r>
              <a:rPr lang="en-GB" sz="2800" b="1" u="sng" dirty="0">
                <a:latin typeface="Calibri (Body)"/>
              </a:rPr>
              <a:t>Planning your write:</a:t>
            </a:r>
          </a:p>
          <a:p>
            <a:pPr marL="514350" indent="-514350">
              <a:buAutoNum type="arabicPeriod"/>
            </a:pPr>
            <a:r>
              <a:rPr lang="en-GB" sz="2800" dirty="0"/>
              <a:t>Consider the key features of a setting description, such as similes, metaphors, use of senses, adjectives. Can you think of any more?</a:t>
            </a:r>
          </a:p>
          <a:p>
            <a:pPr marL="514350" indent="-514350">
              <a:buAutoNum type="arabicPeriod"/>
            </a:pPr>
            <a:r>
              <a:rPr lang="en-GB" sz="2800" dirty="0"/>
              <a:t>Add key vocabulary to your map to describe the setting, including ideas about the climate, sights, sounds and smells, as well as where it is located in comparison to other settings.</a:t>
            </a:r>
          </a:p>
          <a:p>
            <a:pPr marL="514350" indent="-514350">
              <a:buAutoNum type="arabicPeriod"/>
            </a:pPr>
            <a:r>
              <a:rPr lang="en-GB" sz="2800" dirty="0"/>
              <a:t>Discuss different ideas about your setting description with a friend or adult and use this to help you to edit and develop the language on your map.</a:t>
            </a:r>
          </a:p>
          <a:p>
            <a:pPr marL="514350" indent="-514350">
              <a:buAutoNum type="arabicPeriod"/>
            </a:pPr>
            <a:r>
              <a:rPr lang="en-GB" sz="2800" dirty="0"/>
              <a:t>Say out loud what you are going to write before you commit it to paper.</a:t>
            </a:r>
          </a:p>
          <a:p>
            <a:pPr marL="0" indent="0">
              <a:buNone/>
            </a:pPr>
            <a:endParaRPr lang="en-GB" sz="2800" dirty="0"/>
          </a:p>
        </p:txBody>
      </p:sp>
      <p:sp>
        <p:nvSpPr>
          <p:cNvPr id="6" name="Title 1"/>
          <p:cNvSpPr>
            <a:spLocks noGrp="1"/>
          </p:cNvSpPr>
          <p:nvPr>
            <p:ph type="title"/>
          </p:nvPr>
        </p:nvSpPr>
        <p:spPr>
          <a:xfrm>
            <a:off x="7844" y="0"/>
            <a:ext cx="12191999" cy="1143000"/>
          </a:xfrm>
        </p:spPr>
        <p:txBody>
          <a:bodyPr>
            <a:normAutofit/>
          </a:bodyPr>
          <a:lstStyle/>
          <a:p>
            <a:r>
              <a:rPr lang="en-GB" sz="4000" b="1" dirty="0"/>
              <a:t>Task 2: Setting Description</a:t>
            </a:r>
          </a:p>
        </p:txBody>
      </p:sp>
    </p:spTree>
    <p:extLst>
      <p:ext uri="{BB962C8B-B14F-4D97-AF65-F5344CB8AC3E}">
        <p14:creationId xmlns:p14="http://schemas.microsoft.com/office/powerpoint/2010/main" val="2480821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4849"/>
            <a:ext cx="12191999" cy="1143000"/>
          </a:xfrm>
        </p:spPr>
        <p:txBody>
          <a:bodyPr>
            <a:normAutofit/>
          </a:bodyPr>
          <a:lstStyle/>
          <a:p>
            <a:r>
              <a:rPr lang="en-GB" sz="4000" b="1" dirty="0"/>
              <a:t>Task 2: Setting Description</a:t>
            </a:r>
          </a:p>
        </p:txBody>
      </p:sp>
      <p:sp>
        <p:nvSpPr>
          <p:cNvPr id="3" name="Content Placeholder 2"/>
          <p:cNvSpPr>
            <a:spLocks noGrp="1"/>
          </p:cNvSpPr>
          <p:nvPr>
            <p:ph idx="1"/>
          </p:nvPr>
        </p:nvSpPr>
        <p:spPr>
          <a:xfrm>
            <a:off x="419192" y="1124744"/>
            <a:ext cx="10972800" cy="4525963"/>
          </a:xfrm>
        </p:spPr>
        <p:txBody>
          <a:bodyPr>
            <a:normAutofit/>
          </a:bodyPr>
          <a:lstStyle/>
          <a:p>
            <a:pPr marL="0" indent="0">
              <a:buNone/>
            </a:pPr>
            <a:r>
              <a:rPr lang="en-GB" sz="3000" b="1" u="sng" dirty="0"/>
              <a:t>After you have written</a:t>
            </a:r>
            <a:r>
              <a:rPr lang="en-GB" sz="3000" b="1" dirty="0"/>
              <a:t>:</a:t>
            </a:r>
          </a:p>
          <a:p>
            <a:pPr marL="0" indent="0">
              <a:buNone/>
            </a:pPr>
            <a:r>
              <a:rPr lang="en-GB" sz="3000" dirty="0"/>
              <a:t> </a:t>
            </a:r>
          </a:p>
          <a:p>
            <a:pPr marL="0" indent="0">
              <a:buNone/>
            </a:pPr>
            <a:endParaRPr lang="en-GB" sz="3000" dirty="0"/>
          </a:p>
        </p:txBody>
      </p:sp>
      <p:sp>
        <p:nvSpPr>
          <p:cNvPr id="10" name="TextBox 9"/>
          <p:cNvSpPr txBox="1"/>
          <p:nvPr/>
        </p:nvSpPr>
        <p:spPr>
          <a:xfrm>
            <a:off x="239348" y="1700808"/>
            <a:ext cx="10393155" cy="4893647"/>
          </a:xfrm>
          <a:prstGeom prst="rect">
            <a:avLst/>
          </a:prstGeom>
          <a:noFill/>
        </p:spPr>
        <p:txBody>
          <a:bodyPr wrap="square" rtlCol="0">
            <a:spAutoFit/>
          </a:bodyPr>
          <a:lstStyle/>
          <a:p>
            <a:pPr marL="457200" indent="-457200">
              <a:buFont typeface="Wingdings" panose="05000000000000000000" pitchFamily="2" charset="2"/>
              <a:buChar char="q"/>
            </a:pPr>
            <a:r>
              <a:rPr lang="en-GB" sz="2400" dirty="0"/>
              <a:t>Read your description aloud to yourself and then a second time to a partner (if you are remote learning, this could be someone you live with or a friend on the telephone). Is it </a:t>
            </a:r>
            <a:r>
              <a:rPr lang="en-GB" sz="2400" u="sng" dirty="0"/>
              <a:t>engaging</a:t>
            </a:r>
            <a:r>
              <a:rPr lang="en-GB" sz="2400" dirty="0"/>
              <a:t> and does it leave the reader </a:t>
            </a:r>
            <a:r>
              <a:rPr lang="en-GB" sz="2400" u="sng" dirty="0"/>
              <a:t>wanting to find out more</a:t>
            </a:r>
            <a:r>
              <a:rPr lang="en-GB" sz="2400" dirty="0"/>
              <a:t>?</a:t>
            </a:r>
          </a:p>
          <a:p>
            <a:pPr marL="457200" indent="-457200">
              <a:buFont typeface="Wingdings" panose="05000000000000000000" pitchFamily="2" charset="2"/>
              <a:buChar char="q"/>
            </a:pPr>
            <a:r>
              <a:rPr lang="en-GB" sz="2400" dirty="0"/>
              <a:t>Read the whole text through. Does it </a:t>
            </a:r>
            <a:r>
              <a:rPr lang="en-GB" sz="2400" u="sng" dirty="0"/>
              <a:t>flow</a:t>
            </a:r>
            <a:r>
              <a:rPr lang="en-GB" sz="2400" dirty="0"/>
              <a:t>? Does it feel like </a:t>
            </a:r>
            <a:r>
              <a:rPr lang="en-GB" sz="2400" u="sng" dirty="0"/>
              <a:t>one piece of writing</a:t>
            </a:r>
            <a:r>
              <a:rPr lang="en-GB" sz="2400" dirty="0"/>
              <a:t>? If not, what could you </a:t>
            </a:r>
            <a:r>
              <a:rPr lang="en-GB" sz="2400" u="sng" dirty="0"/>
              <a:t>add or move</a:t>
            </a:r>
            <a:r>
              <a:rPr lang="en-GB" sz="2400" dirty="0"/>
              <a:t> to make it feel like one piece of writing?</a:t>
            </a:r>
          </a:p>
          <a:p>
            <a:pPr marL="457200" indent="-457200">
              <a:buFont typeface="Wingdings" panose="05000000000000000000" pitchFamily="2" charset="2"/>
              <a:buChar char="q"/>
            </a:pPr>
            <a:r>
              <a:rPr lang="en-GB" sz="2400" dirty="0"/>
              <a:t>Look carefully at the different types of </a:t>
            </a:r>
            <a:r>
              <a:rPr lang="en-GB" sz="2400" u="sng" dirty="0"/>
              <a:t>punctuation</a:t>
            </a:r>
            <a:r>
              <a:rPr lang="en-GB" sz="2400" dirty="0"/>
              <a:t> in your writing. Is it placed and used </a:t>
            </a:r>
            <a:r>
              <a:rPr lang="en-GB" sz="2400" u="sng" dirty="0"/>
              <a:t>accurately</a:t>
            </a:r>
            <a:r>
              <a:rPr lang="en-GB" sz="2400" dirty="0"/>
              <a:t>? </a:t>
            </a:r>
          </a:p>
          <a:p>
            <a:pPr marL="457200" indent="-457200">
              <a:buFont typeface="Wingdings" panose="05000000000000000000" pitchFamily="2" charset="2"/>
              <a:buChar char="q"/>
            </a:pPr>
            <a:r>
              <a:rPr lang="en-GB" sz="2400" dirty="0"/>
              <a:t>Notice the </a:t>
            </a:r>
            <a:r>
              <a:rPr lang="en-GB" sz="2400" u="sng" dirty="0"/>
              <a:t>language features/ literary devices</a:t>
            </a:r>
            <a:r>
              <a:rPr lang="en-GB" sz="2400" dirty="0"/>
              <a:t> you have used. What </a:t>
            </a:r>
            <a:r>
              <a:rPr lang="en-GB" sz="2400" u="sng" dirty="0"/>
              <a:t>impact</a:t>
            </a:r>
            <a:r>
              <a:rPr lang="en-GB" sz="2400" dirty="0"/>
              <a:t> do they have on the reader? </a:t>
            </a:r>
          </a:p>
          <a:p>
            <a:pPr marL="457200" indent="-457200">
              <a:buFont typeface="Wingdings" panose="05000000000000000000" pitchFamily="2" charset="2"/>
              <a:buChar char="q"/>
            </a:pPr>
            <a:r>
              <a:rPr lang="en-GB" sz="2400" dirty="0"/>
              <a:t>Identify the </a:t>
            </a:r>
            <a:r>
              <a:rPr lang="en-GB" sz="2400" u="sng" dirty="0"/>
              <a:t>key language</a:t>
            </a:r>
            <a:r>
              <a:rPr lang="en-GB" sz="2400" dirty="0"/>
              <a:t> in your writing. Have you chosen </a:t>
            </a:r>
            <a:r>
              <a:rPr lang="en-GB" sz="2400" u="sng" dirty="0"/>
              <a:t>precise</a:t>
            </a:r>
            <a:r>
              <a:rPr lang="en-GB" sz="2400" dirty="0"/>
              <a:t> words to build an accurate picture and </a:t>
            </a:r>
            <a:r>
              <a:rPr lang="en-GB" sz="2400" u="sng" dirty="0"/>
              <a:t>engage</a:t>
            </a:r>
            <a:r>
              <a:rPr lang="en-GB" sz="2400" dirty="0"/>
              <a:t> the reader?</a:t>
            </a:r>
          </a:p>
        </p:txBody>
      </p:sp>
      <p:pic>
        <p:nvPicPr>
          <p:cNvPr id="6" name="Picture 2" descr="C:\Users\LUrquhart\AppData\Local\Microsoft\Windows\Temporary Internet Files\Content.IE5\9W3CON5K\big-tick[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76520" y="124975"/>
            <a:ext cx="1230945" cy="1196752"/>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686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357</Words>
  <Application>Microsoft Office PowerPoint</Application>
  <PresentationFormat>Widescreen</PresentationFormat>
  <Paragraphs>22</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(Body)</vt:lpstr>
      <vt:lpstr>Calibri Light</vt:lpstr>
      <vt:lpstr>Calibri(Body)</vt:lpstr>
      <vt:lpstr>Wingdings</vt:lpstr>
      <vt:lpstr>Office Theme</vt:lpstr>
      <vt:lpstr>LO: To write a setting description.</vt:lpstr>
      <vt:lpstr>Mission: Write a description of one or more of the settings from your map.  Use well-chosen adjectives to add detail for your reader – remember not to use too many!</vt:lpstr>
      <vt:lpstr>Task 2: Setting Description</vt:lpstr>
      <vt:lpstr>Task 2: Setting Description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 setting description.</dc:title>
  <dc:creator>Helen</dc:creator>
  <cp:lastModifiedBy>Helen</cp:lastModifiedBy>
  <cp:revision>2</cp:revision>
  <dcterms:created xsi:type="dcterms:W3CDTF">2021-02-28T13:16:54Z</dcterms:created>
  <dcterms:modified xsi:type="dcterms:W3CDTF">2021-02-28T13:35:09Z</dcterms:modified>
</cp:coreProperties>
</file>