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468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429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43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47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74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269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094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213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802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42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294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8CDBC-A499-4BDB-9945-1A8C7517B0E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05741-5DD5-42B0-8CE1-DDFFA5D6C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460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6921" y="883515"/>
            <a:ext cx="5615666" cy="43257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26" y="883515"/>
            <a:ext cx="6315075" cy="43257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5491" y="5061528"/>
            <a:ext cx="1036320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fronted adverbial is also followed by a comma.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write your own sentences containing a fronted adverbial and correctly punctuated?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Hint: the next slide gives you some examples of fronted adverbials you could use.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060625" y="298740"/>
            <a:ext cx="33602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Fronted adverbials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80412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40" y="304800"/>
            <a:ext cx="11267440" cy="629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809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42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2021-01-22T14:47:11Z</dcterms:created>
  <dcterms:modified xsi:type="dcterms:W3CDTF">2021-01-22T14:48:24Z</dcterms:modified>
</cp:coreProperties>
</file>