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787A8-4BA3-468B-AF64-9EC03AF0C0D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F164-3F04-40D1-8795-E8CE465A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49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787A8-4BA3-468B-AF64-9EC03AF0C0D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F164-3F04-40D1-8795-E8CE465A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389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787A8-4BA3-468B-AF64-9EC03AF0C0D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F164-3F04-40D1-8795-E8CE465A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355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787A8-4BA3-468B-AF64-9EC03AF0C0D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F164-3F04-40D1-8795-E8CE465A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434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787A8-4BA3-468B-AF64-9EC03AF0C0D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F164-3F04-40D1-8795-E8CE465A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252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787A8-4BA3-468B-AF64-9EC03AF0C0D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F164-3F04-40D1-8795-E8CE465A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04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787A8-4BA3-468B-AF64-9EC03AF0C0D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F164-3F04-40D1-8795-E8CE465A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831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787A8-4BA3-468B-AF64-9EC03AF0C0D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F164-3F04-40D1-8795-E8CE465A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454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787A8-4BA3-468B-AF64-9EC03AF0C0D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F164-3F04-40D1-8795-E8CE465A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361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787A8-4BA3-468B-AF64-9EC03AF0C0D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F164-3F04-40D1-8795-E8CE465A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824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787A8-4BA3-468B-AF64-9EC03AF0C0D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F164-3F04-40D1-8795-E8CE465A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049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2787A8-4BA3-468B-AF64-9EC03AF0C0D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DF164-3F04-40D1-8795-E8CE465A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274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775" y="1055815"/>
            <a:ext cx="8683625" cy="53819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66775" y="489527"/>
            <a:ext cx="10226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time, can you add prepositional phrases to your expanded noun phrases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7371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5153891" y="2225098"/>
            <a:ext cx="6604000" cy="42751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617" y="2225964"/>
            <a:ext cx="4655128" cy="42742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54182" y="581890"/>
            <a:ext cx="102942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Expanded noun phrases:</a:t>
            </a:r>
          </a:p>
          <a:p>
            <a:r>
              <a:rPr lang="en-GB" dirty="0" smtClean="0"/>
              <a:t>Using the images below, can you create your own expanded noun phrases to include a </a:t>
            </a:r>
            <a:r>
              <a:rPr lang="en-GB" u="sng" dirty="0" smtClean="0"/>
              <a:t>prepositional phrase</a:t>
            </a:r>
            <a:r>
              <a:rPr lang="en-GB" dirty="0" smtClean="0"/>
              <a:t>.</a:t>
            </a:r>
          </a:p>
          <a:p>
            <a:r>
              <a:rPr lang="en-GB" dirty="0" smtClean="0"/>
              <a:t>E.g. the vast, icy plain </a:t>
            </a:r>
            <a:r>
              <a:rPr lang="en-GB" u="sng" dirty="0" smtClean="0"/>
              <a:t>beneath the cloudy, dappled sky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76196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50</Words>
  <Application>Microsoft Office PowerPoint</Application>
  <PresentationFormat>Widescreen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4</cp:revision>
  <dcterms:created xsi:type="dcterms:W3CDTF">2021-01-27T13:00:24Z</dcterms:created>
  <dcterms:modified xsi:type="dcterms:W3CDTF">2021-01-27T14:36:23Z</dcterms:modified>
</cp:coreProperties>
</file>