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893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546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471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16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410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069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168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282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445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179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252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EBC54-FF8D-4A45-B295-07CAB7C8252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B43A2-51E0-47DF-86C7-173F6B43D1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8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460851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3100" dirty="0" smtClean="0"/>
              <a:t>Example of chunking on </a:t>
            </a:r>
            <a:r>
              <a:rPr lang="en-GB" sz="3100" smtClean="0"/>
              <a:t>a  </a:t>
            </a:r>
            <a:r>
              <a:rPr lang="en-GB" sz="3100" dirty="0" smtClean="0"/>
              <a:t>number line </a:t>
            </a:r>
            <a:br>
              <a:rPr lang="en-GB" sz="3100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mtClean="0"/>
              <a:t> 140 </a:t>
            </a:r>
            <a:r>
              <a:rPr lang="en-GB" dirty="0"/>
              <a:t>÷ 4 </a:t>
            </a:r>
            <a:r>
              <a:rPr lang="en-GB"/>
              <a:t>=  </a:t>
            </a:r>
            <a:r>
              <a:rPr lang="en-GB" smtClean="0"/>
              <a:t>35</a:t>
            </a:r>
            <a:r>
              <a:rPr lang="en-GB"/>
              <a:t/>
            </a:r>
            <a:br>
              <a:rPr lang="en-GB"/>
            </a:br>
            <a:r>
              <a:rPr lang="en-GB" sz="3100" smtClean="0"/>
              <a:t>10 </a:t>
            </a:r>
            <a:r>
              <a:rPr lang="en-GB" sz="3100" dirty="0" smtClean="0"/>
              <a:t>x 4             10 x 4            10 x 4       5 x 4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</a:t>
            </a:r>
            <a:r>
              <a:rPr lang="en-GB" sz="3100" dirty="0" smtClean="0"/>
              <a:t>0                  40                  80                 120    140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000" dirty="0" smtClean="0"/>
              <a:t> </a:t>
            </a:r>
            <a:r>
              <a:rPr lang="en-GB" sz="2800" dirty="0" smtClean="0"/>
              <a:t>Add the groups of 4 – 10 + 10 + 10 + 5 = 35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                </a:t>
            </a:r>
            <a:br>
              <a:rPr lang="en-GB" dirty="0"/>
            </a:br>
            <a:r>
              <a:rPr lang="en-GB" dirty="0"/>
              <a:t> </a:t>
            </a:r>
            <a:br>
              <a:rPr lang="en-GB" dirty="0"/>
            </a:br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/>
              <a:t>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329796" y="3361184"/>
            <a:ext cx="705678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ircular Arrow 5"/>
          <p:cNvSpPr/>
          <p:nvPr/>
        </p:nvSpPr>
        <p:spPr>
          <a:xfrm>
            <a:off x="1187624" y="2816932"/>
            <a:ext cx="1872208" cy="108012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Circular Arrow 6"/>
          <p:cNvSpPr/>
          <p:nvPr/>
        </p:nvSpPr>
        <p:spPr>
          <a:xfrm>
            <a:off x="2985980" y="2816932"/>
            <a:ext cx="1872208" cy="108012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Circular Arrow 7"/>
          <p:cNvSpPr/>
          <p:nvPr/>
        </p:nvSpPr>
        <p:spPr>
          <a:xfrm>
            <a:off x="4858188" y="2816932"/>
            <a:ext cx="1872208" cy="108012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Circular Arrow 8"/>
          <p:cNvSpPr/>
          <p:nvPr/>
        </p:nvSpPr>
        <p:spPr>
          <a:xfrm>
            <a:off x="6730396" y="2922848"/>
            <a:ext cx="721924" cy="868288"/>
          </a:xfrm>
          <a:prstGeom prst="circularArrow">
            <a:avLst>
              <a:gd name="adj1" fmla="val 11403"/>
              <a:gd name="adj2" fmla="val 1142319"/>
              <a:gd name="adj3" fmla="val 20615320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423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         Example of chunking on a  number line    140 ÷ 4 =  35 10 x 4             10 x 4            10 x 4       5 x 4       0                  40                  80                 120    140   Add the groups of 4 – 10 + 10 + 10 + 5 = 35                            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Example of chunking on a a number line    140 ÷ 4 =  35 10 x 4             10 x 4            10 x 4       5 x 4       0                  40                  80                 120    140   Add the groups of 4 – 10 + 10 + 10 + 5 = 35                                  </dc:title>
  <dc:creator>Windows User</dc:creator>
  <cp:lastModifiedBy>Windows User</cp:lastModifiedBy>
  <cp:revision>2</cp:revision>
  <dcterms:created xsi:type="dcterms:W3CDTF">2020-05-18T19:08:40Z</dcterms:created>
  <dcterms:modified xsi:type="dcterms:W3CDTF">2020-05-18T19:16:07Z</dcterms:modified>
</cp:coreProperties>
</file>