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DF52F-0652-45A3-A66C-9C5DC13444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22A2F-C02D-4CA6-A13D-C37BE3121B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56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a41759872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a41759872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0001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a41759872b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a41759872b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21070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421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62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899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845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958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5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244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4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239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5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345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41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1514" y="0"/>
            <a:ext cx="1000897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3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4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545987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2" name="Google Shape;172;p25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3" name="Google Shape;173;p25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4" name="Google Shape;174;p25"/>
          <p:cNvCxnSpPr/>
          <p:nvPr/>
        </p:nvCxnSpPr>
        <p:spPr>
          <a:xfrm>
            <a:off x="93967" y="38227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5" name="Google Shape;175;p25"/>
          <p:cNvCxnSpPr/>
          <p:nvPr/>
        </p:nvCxnSpPr>
        <p:spPr>
          <a:xfrm>
            <a:off x="126800" y="45041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" name="Google Shape;176;p25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7" name="Google Shape;177;p25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8" name="Google Shape;178;p25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 l="7461" t="3528" r="7461" b="45920"/>
          <a:stretch/>
        </p:blipFill>
        <p:spPr>
          <a:xfrm>
            <a:off x="0" y="1"/>
            <a:ext cx="6548582" cy="2142836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5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4</a:t>
            </a:r>
            <a:endParaRPr sz="4267"/>
          </a:p>
        </p:txBody>
      </p:sp>
      <p:sp>
        <p:nvSpPr>
          <p:cNvPr id="2" name="TextBox 1"/>
          <p:cNvSpPr txBox="1"/>
          <p:nvPr/>
        </p:nvSpPr>
        <p:spPr>
          <a:xfrm>
            <a:off x="279480" y="2162402"/>
            <a:ext cx="66400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Can you write some similes using this picture for inspiration?</a:t>
            </a:r>
            <a:endParaRPr lang="en-GB" sz="2000" b="1" dirty="0"/>
          </a:p>
        </p:txBody>
      </p:sp>
      <p:pic>
        <p:nvPicPr>
          <p:cNvPr id="1026" name="Picture 2" descr="https://lh3.googleusercontent.com/10d0Nmzue3LA1u6l5cUGvPKfBW29RjwYsjWTrjwjogVDRGOwZnqgy5n129wenIusDWp9PRESp1WPL_JxnvHM0zHOIKu3wC-WQRrloQp6I4ucJcSzb_-sKWsojBATYTbFDab7rWEK4a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247" y="207533"/>
            <a:ext cx="4952768" cy="4733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206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7192</TotalTime>
  <Words>13</Words>
  <Application>Microsoft Office PowerPoint</Application>
  <PresentationFormat>Widescreen</PresentationFormat>
  <Paragraphs>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3</cp:revision>
  <dcterms:created xsi:type="dcterms:W3CDTF">2021-01-13T11:20:19Z</dcterms:created>
  <dcterms:modified xsi:type="dcterms:W3CDTF">2021-01-18T11:13:02Z</dcterms:modified>
</cp:coreProperties>
</file>